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1"/>
    <p:sldMasterId id="2147483674" r:id="rId2"/>
    <p:sldMasterId id="2147483681" r:id="rId3"/>
  </p:sldMasterIdLst>
  <p:notesMasterIdLst>
    <p:notesMasterId r:id="rId10"/>
  </p:notesMasterIdLst>
  <p:handoutMasterIdLst>
    <p:handoutMasterId r:id="rId11"/>
  </p:handoutMasterIdLst>
  <p:sldIdLst>
    <p:sldId id="676" r:id="rId4"/>
    <p:sldId id="678" r:id="rId5"/>
    <p:sldId id="683" r:id="rId6"/>
    <p:sldId id="679" r:id="rId7"/>
    <p:sldId id="680" r:id="rId8"/>
    <p:sldId id="684" r:id="rId9"/>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
          <p15:clr>
            <a:srgbClr val="A4A3A4"/>
          </p15:clr>
        </p15:guide>
        <p15:guide id="2" pos="62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yachida" initials="j"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23" autoAdjust="0"/>
    <p:restoredTop sz="96408" autoAdjust="0"/>
  </p:normalViewPr>
  <p:slideViewPr>
    <p:cSldViewPr>
      <p:cViewPr varScale="1">
        <p:scale>
          <a:sx n="88" d="100"/>
          <a:sy n="88" d="100"/>
        </p:scale>
        <p:origin x="1680" y="84"/>
      </p:cViewPr>
      <p:guideLst>
        <p:guide orient="horz" pos="28"/>
        <p:guide pos="62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90" d="100"/>
          <a:sy n="90" d="100"/>
        </p:scale>
        <p:origin x="1644" y="-136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pPr/>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pPr/>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●事業計画策定の策定</a:t>
            </a:r>
            <a:endParaRPr kumimoji="1" lang="ja-JP" altLang="en-US" dirty="0"/>
          </a:p>
        </p:txBody>
      </p:sp>
      <p:sp>
        <p:nvSpPr>
          <p:cNvPr id="4" name="フッター プレースホルダー 3"/>
          <p:cNvSpPr>
            <a:spLocks noGrp="1"/>
          </p:cNvSpPr>
          <p:nvPr>
            <p:ph type="ftr" sz="quarter" idx="10"/>
          </p:nvPr>
        </p:nvSpPr>
        <p:spPr/>
        <p:txBody>
          <a:bodyPr/>
          <a:lstStyle/>
          <a:p>
            <a:endParaRPr kumimoji="1" lang="ja-JP" altLang="en-US"/>
          </a:p>
        </p:txBody>
      </p:sp>
    </p:spTree>
    <p:extLst>
      <p:ext uri="{BB962C8B-B14F-4D97-AF65-F5344CB8AC3E}">
        <p14:creationId xmlns:p14="http://schemas.microsoft.com/office/powerpoint/2010/main" val="3278619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endParaRPr kumimoji="1" lang="ja-JP" altLang="en-US"/>
          </a:p>
        </p:txBody>
      </p:sp>
    </p:spTree>
    <p:extLst>
      <p:ext uri="{BB962C8B-B14F-4D97-AF65-F5344CB8AC3E}">
        <p14:creationId xmlns:p14="http://schemas.microsoft.com/office/powerpoint/2010/main" val="146466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10"/>
          </p:nvPr>
        </p:nvSpPr>
        <p:spPr/>
        <p:txBody>
          <a:bodyPr/>
          <a:lstStyle/>
          <a:p>
            <a:endParaRPr kumimoji="1" lang="ja-JP" altLang="en-US"/>
          </a:p>
        </p:txBody>
      </p:sp>
    </p:spTree>
    <p:extLst>
      <p:ext uri="{BB962C8B-B14F-4D97-AF65-F5344CB8AC3E}">
        <p14:creationId xmlns:p14="http://schemas.microsoft.com/office/powerpoint/2010/main" val="4287242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7" name="日付プレースホルダー 6"/>
          <p:cNvSpPr>
            <a:spLocks noGrp="1"/>
          </p:cNvSpPr>
          <p:nvPr>
            <p:ph type="dt" sz="half" idx="10"/>
          </p:nvPr>
        </p:nvSpPr>
        <p:spPr/>
        <p:txBody>
          <a:bodyPr/>
          <a:lstStyle/>
          <a:p>
            <a:fld id="{BEF21E9C-690E-49C5-B718-7529B29D3BAF}" type="datetime1">
              <a:rPr lang="ja-JP" altLang="en-US" smtClean="0">
                <a:solidFill>
                  <a:prstClr val="black">
                    <a:tint val="75000"/>
                  </a:prstClr>
                </a:solidFill>
              </a:rPr>
              <a:t>2016/4/7</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Tree>
    <p:extLst>
      <p:ext uri="{BB962C8B-B14F-4D97-AF65-F5344CB8AC3E}">
        <p14:creationId xmlns:p14="http://schemas.microsoft.com/office/powerpoint/2010/main" val="29846262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2BC5FD-75F9-4F45-8AF1-97BF9D8AE4DB}"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256950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7F259E1-BBDD-4FDB-A18E-AD82889E2C05}"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16554839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erder">
    <p:bg bwMode="gray">
      <p:bgPr>
        <a:solidFill>
          <a:schemeClr val="bg1"/>
        </a:solidFill>
        <a:effectLst/>
      </p:bgPr>
    </p:bg>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2"/>
            </p:custDataLst>
            <p:extLst>
              <p:ext uri="{D42A27DB-BD31-4B8C-83A1-F6EECF244321}">
                <p14:modId xmlns:p14="http://schemas.microsoft.com/office/powerpoint/2010/main" val="279785063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92"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hasCustomPrompt="1"/>
          </p:nvPr>
        </p:nvSpPr>
        <p:spPr bwMode="gray">
          <a:xfrm>
            <a:off x="267463" y="1627633"/>
            <a:ext cx="9366811" cy="892800"/>
          </a:xfrm>
          <a:solidFill>
            <a:srgbClr val="0000FF"/>
          </a:solidFill>
          <a:ln>
            <a:noFill/>
          </a:ln>
        </p:spPr>
        <p:txBody>
          <a:bodyPr anchor="ctr">
            <a:noAutofit/>
          </a:bodyPr>
          <a:lstStyle>
            <a:lvl1pPr algn="ctr">
              <a:defRPr sz="3600" baseline="0">
                <a:solidFill>
                  <a:schemeClr val="bg1"/>
                </a:solidFill>
                <a:latin typeface="Arial" pitchFamily="34" charset="0"/>
                <a:ea typeface="ＭＳ Ｐゴシック" pitchFamily="50" charset="-128"/>
              </a:defRPr>
            </a:lvl1pPr>
          </a:lstStyle>
          <a:p>
            <a:r>
              <a:rPr lang="ja-JP" altLang="en-US" dirty="0" smtClean="0"/>
              <a:t>ディバイダー ：</a:t>
            </a:r>
            <a:r>
              <a:rPr lang="en-US" altLang="ja-JP" dirty="0" smtClean="0"/>
              <a:t>36-Point MSP</a:t>
            </a:r>
            <a:r>
              <a:rPr lang="ja-JP" altLang="en-US" dirty="0" smtClean="0"/>
              <a:t>ゴシック</a:t>
            </a:r>
            <a:endParaRPr lang="en-US" dirty="0"/>
          </a:p>
        </p:txBody>
      </p:sp>
      <p:sp>
        <p:nvSpPr>
          <p:cNvPr id="3" name="TextBox 14"/>
          <p:cNvSpPr txBox="1"/>
          <p:nvPr userDrawn="1"/>
        </p:nvSpPr>
        <p:spPr bwMode="gray">
          <a:xfrm>
            <a:off x="9490262" y="105481"/>
            <a:ext cx="287274" cy="138499"/>
          </a:xfrm>
          <a:prstGeom prst="rect">
            <a:avLst/>
          </a:prstGeom>
          <a:noFill/>
          <a:ln w="6350">
            <a:noFill/>
            <a:miter lim="800000"/>
          </a:ln>
        </p:spPr>
        <p:txBody>
          <a:bodyPr wrap="none" lIns="0" tIns="0" rIns="0" bIns="0" rtlCol="0" anchor="ctr" anchorCtr="0">
            <a:noAutofit/>
          </a:bodyPr>
          <a:lstStyle/>
          <a:p>
            <a:pPr algn="r"/>
            <a:fld id="{6CE8C368-3382-4C28-AE75-DF7C05ACA19D}" type="slidenum">
              <a:rPr kumimoji="0" lang="en-US">
                <a:solidFill>
                  <a:srgbClr val="0000FF"/>
                </a:solidFill>
              </a:rPr>
              <a:pPr algn="r"/>
              <a:t>‹#›</a:t>
            </a:fld>
            <a:endParaRPr kumimoji="0" lang="en-US" dirty="0">
              <a:solidFill>
                <a:srgbClr val="0000FF"/>
              </a:solidFill>
            </a:endParaRPr>
          </a:p>
        </p:txBody>
      </p:sp>
    </p:spTree>
    <p:extLst>
      <p:ext uri="{BB962C8B-B14F-4D97-AF65-F5344CB8AC3E}">
        <p14:creationId xmlns:p14="http://schemas.microsoft.com/office/powerpoint/2010/main" val="40416000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ext uri="{D42A27DB-BD31-4B8C-83A1-F6EECF244321}">
                <p14:modId xmlns:p14="http://schemas.microsoft.com/office/powerpoint/2010/main" val="85669674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16"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正方形/長方形 2"/>
          <p:cNvSpPr>
            <a:spLocks noChangeArrowheads="1"/>
          </p:cNvSpPr>
          <p:nvPr userDrawn="1"/>
        </p:nvSpPr>
        <p:spPr bwMode="gray">
          <a:xfrm>
            <a:off x="0" y="0"/>
            <a:ext cx="9906000" cy="403200"/>
          </a:xfrm>
          <a:prstGeom prst="rect">
            <a:avLst/>
          </a:prstGeom>
          <a:solidFill>
            <a:srgbClr val="3399FF"/>
          </a:solidFill>
          <a:ln>
            <a:noFill/>
          </a:ln>
          <a:extLst/>
        </p:spPr>
        <p:txBody>
          <a:bodyPr wrap="square" lIns="36000" tIns="36000" rIns="36000" bIns="36000">
            <a:noAutofit/>
          </a:bodyPr>
          <a:lstStyle/>
          <a:p>
            <a:pPr marL="84138" indent="-84138" algn="ctr" defTabSz="954088">
              <a:spcBef>
                <a:spcPct val="50000"/>
              </a:spcBef>
            </a:pPr>
            <a:endParaRPr kumimoji="0" lang="ja-JP" altLang="en-US" b="1" dirty="0">
              <a:solidFill>
                <a:srgbClr val="FFFFFF"/>
              </a:solidFill>
              <a:latin typeface="Times New Roman" pitchFamily="18" charset="0"/>
            </a:endParaRPr>
          </a:p>
        </p:txBody>
      </p:sp>
      <p:sp>
        <p:nvSpPr>
          <p:cNvPr id="19" name="Title Placeholder 1"/>
          <p:cNvSpPr>
            <a:spLocks noGrp="1"/>
          </p:cNvSpPr>
          <p:nvPr>
            <p:ph type="title" hasCustomPrompt="1"/>
          </p:nvPr>
        </p:nvSpPr>
        <p:spPr bwMode="gray">
          <a:xfrm>
            <a:off x="265200" y="43245"/>
            <a:ext cx="9056285" cy="276999"/>
          </a:xfrm>
          <a:prstGeom prst="rect">
            <a:avLst/>
          </a:prstGeom>
          <a:noFill/>
          <a:ln>
            <a:noFill/>
          </a:ln>
        </p:spPr>
        <p:txBody>
          <a:bodyPr rtlCol="0" anchor="ctr"/>
          <a:lstStyle>
            <a:lvl1pPr algn="ctr">
              <a:defRPr sz="2000" b="1" baseline="0">
                <a:solidFill>
                  <a:schemeClr val="bg1"/>
                </a:solidFill>
                <a:latin typeface="Arial" pitchFamily="34" charset="0"/>
                <a:ea typeface="ＭＳ Ｐゴシック" pitchFamily="50" charset="-128"/>
              </a:defRPr>
            </a:lvl1pPr>
          </a:lstStyle>
          <a:p>
            <a:r>
              <a:rPr lang="ja-JP" altLang="en-US" dirty="0" smtClean="0"/>
              <a:t>ヘッドライン</a:t>
            </a:r>
            <a:endParaRPr lang="en-US" dirty="0"/>
          </a:p>
        </p:txBody>
      </p:sp>
      <p:sp>
        <p:nvSpPr>
          <p:cNvPr id="5" name="TextBox 14"/>
          <p:cNvSpPr txBox="1"/>
          <p:nvPr userDrawn="1"/>
        </p:nvSpPr>
        <p:spPr bwMode="gray">
          <a:xfrm>
            <a:off x="9490262" y="105481"/>
            <a:ext cx="287274" cy="138499"/>
          </a:xfrm>
          <a:prstGeom prst="rect">
            <a:avLst/>
          </a:prstGeom>
          <a:noFill/>
          <a:ln w="6350">
            <a:noFill/>
            <a:miter lim="800000"/>
          </a:ln>
        </p:spPr>
        <p:txBody>
          <a:bodyPr wrap="none" lIns="0" tIns="0" rIns="0" bIns="0" rtlCol="0" anchor="ctr" anchorCtr="0">
            <a:noAutofit/>
          </a:bodyPr>
          <a:lstStyle/>
          <a:p>
            <a:pPr algn="r"/>
            <a:fld id="{6CE8C368-3382-4C28-AE75-DF7C05ACA19D}" type="slidenum">
              <a:rPr kumimoji="0" lang="en-US">
                <a:solidFill>
                  <a:srgbClr val="FFFFFF"/>
                </a:solidFill>
              </a:rPr>
              <a:pPr algn="r"/>
              <a:t>‹#›</a:t>
            </a:fld>
            <a:endParaRPr kumimoji="0" lang="en-US" dirty="0">
              <a:solidFill>
                <a:srgbClr val="FFFFFF"/>
              </a:solidFill>
            </a:endParaRPr>
          </a:p>
        </p:txBody>
      </p:sp>
    </p:spTree>
    <p:extLst>
      <p:ext uri="{BB962C8B-B14F-4D97-AF65-F5344CB8AC3E}">
        <p14:creationId xmlns:p14="http://schemas.microsoft.com/office/powerpoint/2010/main" val="30938505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ATK TitleOnly 2012/01">
    <p:spTree>
      <p:nvGrpSpPr>
        <p:cNvPr id="1" name=""/>
        <p:cNvGrpSpPr/>
        <p:nvPr/>
      </p:nvGrpSpPr>
      <p:grpSpPr>
        <a:xfrm>
          <a:off x="0" y="0"/>
          <a:ext cx="0" cy="0"/>
          <a:chOff x="0" y="0"/>
          <a:chExt cx="0" cy="0"/>
        </a:xfrm>
      </p:grpSpPr>
      <p:sp>
        <p:nvSpPr>
          <p:cNvPr id="19" name="Title Placeholder 1"/>
          <p:cNvSpPr>
            <a:spLocks noGrp="1"/>
          </p:cNvSpPr>
          <p:nvPr>
            <p:ph type="title" hasCustomPrompt="1"/>
          </p:nvPr>
        </p:nvSpPr>
        <p:spPr>
          <a:xfrm>
            <a:off x="265200" y="8620"/>
            <a:ext cx="9056285" cy="304699"/>
          </a:xfrm>
          <a:prstGeom prst="rect">
            <a:avLst/>
          </a:prstGeom>
          <a:noFill/>
          <a:ln>
            <a:noFill/>
          </a:ln>
        </p:spPr>
        <p:txBody>
          <a:bodyPr rtlCol="0"/>
          <a:lstStyle>
            <a:lvl1pPr>
              <a:defRPr sz="2200" baseline="0">
                <a:solidFill>
                  <a:schemeClr val="bg1"/>
                </a:solidFill>
                <a:latin typeface="Arial" pitchFamily="34" charset="0"/>
                <a:ea typeface="ＭＳ Ｐゴシック" pitchFamily="50" charset="-128"/>
              </a:defRPr>
            </a:lvl1pPr>
          </a:lstStyle>
          <a:p>
            <a:r>
              <a:rPr lang="ja-JP" altLang="en-US" dirty="0" smtClean="0"/>
              <a:t>ヘッドライン</a:t>
            </a:r>
            <a:endParaRPr lang="en-US" dirty="0"/>
          </a:p>
        </p:txBody>
      </p:sp>
    </p:spTree>
    <p:extLst>
      <p:ext uri="{BB962C8B-B14F-4D97-AF65-F5344CB8AC3E}">
        <p14:creationId xmlns:p14="http://schemas.microsoft.com/office/powerpoint/2010/main" val="35230726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p>
            <a:fld id="{58458DDC-C18F-4826-A25B-1D1ABE140E9C}" type="datetime1">
              <a:rPr kumimoji="0" lang="ja-JP" altLang="en-US" smtClean="0">
                <a:solidFill>
                  <a:prstClr val="black">
                    <a:tint val="75000"/>
                  </a:prstClr>
                </a:solidFill>
              </a:rPr>
              <a:t>2016/4/7</a:t>
            </a:fld>
            <a:endParaRPr kumimoji="0"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p>
            <a:endParaRPr kumimoji="0" lang="ja-JP" altLang="en-US">
              <a:solidFill>
                <a:prstClr val="black">
                  <a:tint val="75000"/>
                </a:prstClr>
              </a:solidFill>
            </a:endParaRPr>
          </a:p>
        </p:txBody>
      </p:sp>
      <p:sp>
        <p:nvSpPr>
          <p:cNvPr id="6" name="スライド番号プレースホルダ 5"/>
          <p:cNvSpPr>
            <a:spLocks noGrp="1"/>
          </p:cNvSpPr>
          <p:nvPr>
            <p:ph type="sldNum" sz="quarter" idx="12"/>
          </p:nvPr>
        </p:nvSpPr>
        <p:spPr>
          <a:xfrm>
            <a:off x="7594600" y="3"/>
            <a:ext cx="2311400" cy="332654"/>
          </a:xfrm>
          <a:prstGeom prst="rect">
            <a:avLst/>
          </a:prstGeom>
        </p:spPr>
        <p:txBody>
          <a:bodyPr/>
          <a:lstStyle>
            <a:lvl1pPr>
              <a:defRPr sz="1400">
                <a:solidFill>
                  <a:schemeClr val="bg1"/>
                </a:solidFill>
                <a:latin typeface="Georgia" pitchFamily="18" charset="0"/>
              </a:defRPr>
            </a:lvl1pPr>
          </a:lstStyle>
          <a:p>
            <a:fld id="{D2D8002D-B5B0-4BAC-B1F6-782DDCCE6D9C}" type="slidenum">
              <a:rPr kumimoji="0" lang="ja-JP" altLang="en-US" smtClean="0">
                <a:solidFill>
                  <a:prstClr val="white"/>
                </a:solidFill>
              </a:rPr>
              <a:pPr/>
              <a:t>‹#›</a:t>
            </a:fld>
            <a:endParaRPr kumimoji="0" lang="ja-JP" altLang="en-US">
              <a:solidFill>
                <a:prstClr val="white"/>
              </a:solidFill>
            </a:endParaRPr>
          </a:p>
        </p:txBody>
      </p:sp>
    </p:spTree>
    <p:extLst>
      <p:ext uri="{BB962C8B-B14F-4D97-AF65-F5344CB8AC3E}">
        <p14:creationId xmlns:p14="http://schemas.microsoft.com/office/powerpoint/2010/main" val="1954888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73"/>
            <a:ext cx="2311400" cy="365125"/>
          </a:xfrm>
          <a:prstGeom prst="rect">
            <a:avLst/>
          </a:prstGeom>
        </p:spPr>
        <p:txBody>
          <a:bodyPr/>
          <a:lstStyle/>
          <a:p>
            <a:fld id="{F19C59D2-131D-4230-A69D-65089C2009CD}" type="datetime1">
              <a:rPr kumimoji="0" lang="ja-JP" altLang="en-US" smtClean="0">
                <a:solidFill>
                  <a:prstClr val="black">
                    <a:tint val="75000"/>
                  </a:prstClr>
                </a:solidFill>
              </a:rPr>
              <a:t>2016/4/7</a:t>
            </a:fld>
            <a:endParaRPr kumimoji="0" lang="ja-JP" altLang="en-US">
              <a:solidFill>
                <a:prstClr val="black">
                  <a:tint val="75000"/>
                </a:prstClr>
              </a:solidFill>
            </a:endParaRPr>
          </a:p>
        </p:txBody>
      </p:sp>
      <p:sp>
        <p:nvSpPr>
          <p:cNvPr id="3" name="フッター プレースホルダ 2"/>
          <p:cNvSpPr>
            <a:spLocks noGrp="1"/>
          </p:cNvSpPr>
          <p:nvPr>
            <p:ph type="ftr" sz="quarter" idx="11"/>
          </p:nvPr>
        </p:nvSpPr>
        <p:spPr>
          <a:xfrm>
            <a:off x="3384550" y="6356373"/>
            <a:ext cx="3136900" cy="365125"/>
          </a:xfrm>
          <a:prstGeom prst="rect">
            <a:avLst/>
          </a:prstGeom>
        </p:spPr>
        <p:txBody>
          <a:bodyPr/>
          <a:lstStyle/>
          <a:p>
            <a:endParaRPr kumimoji="0" lang="ja-JP" altLang="en-US">
              <a:solidFill>
                <a:prstClr val="black">
                  <a:tint val="75000"/>
                </a:prstClr>
              </a:solidFill>
            </a:endParaRPr>
          </a:p>
        </p:txBody>
      </p:sp>
      <p:sp>
        <p:nvSpPr>
          <p:cNvPr id="4" name="スライド番号プレースホルダ 3"/>
          <p:cNvSpPr>
            <a:spLocks noGrp="1"/>
          </p:cNvSpPr>
          <p:nvPr>
            <p:ph type="sldNum" sz="quarter" idx="12"/>
          </p:nvPr>
        </p:nvSpPr>
        <p:spPr>
          <a:xfrm>
            <a:off x="7594600" y="4"/>
            <a:ext cx="2311400" cy="365125"/>
          </a:xfrm>
          <a:prstGeom prst="rect">
            <a:avLst/>
          </a:prstGeom>
        </p:spPr>
        <p:txBody>
          <a:bodyPr/>
          <a:lstStyle>
            <a:lvl1pPr>
              <a:defRPr sz="1400">
                <a:solidFill>
                  <a:schemeClr val="bg1"/>
                </a:solidFill>
                <a:latin typeface="Georgia" pitchFamily="18" charset="0"/>
              </a:defRPr>
            </a:lvl1pPr>
          </a:lstStyle>
          <a:p>
            <a:fld id="{D2D8002D-B5B0-4BAC-B1F6-782DDCCE6D9C}" type="slidenum">
              <a:rPr kumimoji="0" lang="ja-JP" altLang="en-US" smtClean="0">
                <a:solidFill>
                  <a:prstClr val="white"/>
                </a:solidFill>
              </a:rPr>
              <a:pPr/>
              <a:t>‹#›</a:t>
            </a:fld>
            <a:endParaRPr kumimoji="0" lang="ja-JP" altLang="en-US">
              <a:solidFill>
                <a:prstClr val="white"/>
              </a:solidFill>
            </a:endParaRPr>
          </a:p>
        </p:txBody>
      </p:sp>
    </p:spTree>
    <p:extLst>
      <p:ext uri="{BB962C8B-B14F-4D97-AF65-F5344CB8AC3E}">
        <p14:creationId xmlns:p14="http://schemas.microsoft.com/office/powerpoint/2010/main" val="1488320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lvl1pPr>
              <a:defRPr>
                <a:latin typeface="Arial" charset="0"/>
                <a:ea typeface="ＭＳ Ｐゴシック" charset="-128"/>
              </a:defRPr>
            </a:lvl1pPr>
          </a:lstStyle>
          <a:p>
            <a:pPr>
              <a:defRPr/>
            </a:pPr>
            <a:fld id="{C0532265-3F14-4410-9AA7-1A90C27DDC5C}" type="datetime1">
              <a:rPr kumimoji="0" lang="ja-JP" altLang="en-US" smtClean="0">
                <a:solidFill>
                  <a:srgbClr val="000000"/>
                </a:solidFill>
              </a:rPr>
              <a:t>2016/4/7</a:t>
            </a:fld>
            <a:endParaRPr kumimoji="0" lang="en-US" altLang="ja-JP">
              <a:solidFill>
                <a:srgbClr val="000000"/>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lvl1pPr>
              <a:defRPr>
                <a:latin typeface="Arial" charset="0"/>
                <a:ea typeface="ＭＳ Ｐゴシック" charset="-128"/>
              </a:defRPr>
            </a:lvl1pPr>
          </a:lstStyle>
          <a:p>
            <a:pPr>
              <a:defRPr/>
            </a:pPr>
            <a:endParaRPr kumimoji="0" lang="en-US" altLang="ja-JP">
              <a:solidFill>
                <a:srgbClr val="000000"/>
              </a:solidFill>
            </a:endParaRPr>
          </a:p>
        </p:txBody>
      </p:sp>
      <p:sp>
        <p:nvSpPr>
          <p:cNvPr id="6" name="スライド番号プレースホルダ 10"/>
          <p:cNvSpPr>
            <a:spLocks noGrp="1"/>
          </p:cNvSpPr>
          <p:nvPr>
            <p:ph type="sldNum" sz="quarter" idx="12"/>
          </p:nvPr>
        </p:nvSpPr>
        <p:spPr>
          <a:xfrm>
            <a:off x="7099300" y="6356373"/>
            <a:ext cx="2311400" cy="365125"/>
          </a:xfrm>
          <a:prstGeom prst="rect">
            <a:avLst/>
          </a:prstGeom>
        </p:spPr>
        <p:txBody>
          <a:bodyPr/>
          <a:lstStyle>
            <a:lvl1pPr algn="r">
              <a:defRPr sz="1500" baseline="0">
                <a:solidFill>
                  <a:prstClr val="black">
                    <a:tint val="75000"/>
                  </a:prstClr>
                </a:solidFill>
                <a:latin typeface="HG丸ｺﾞｼｯｸM-PRO" pitchFamily="50" charset="-128"/>
                <a:ea typeface="HG丸ｺﾞｼｯｸM-PRO" pitchFamily="50" charset="-128"/>
              </a:defRPr>
            </a:lvl1pPr>
          </a:lstStyle>
          <a:p>
            <a:pPr>
              <a:defRPr/>
            </a:pPr>
            <a:fld id="{866B40A9-25BD-42A4-AA3F-6E9723A62F10}" type="slidenum">
              <a:rPr kumimoji="0" lang="ja-JP" altLang="en-US"/>
              <a:pPr>
                <a:defRPr/>
              </a:pPr>
              <a:t>‹#›</a:t>
            </a:fld>
            <a:endParaRPr kumimoji="0" lang="ja-JP" altLang="en-US" dirty="0"/>
          </a:p>
        </p:txBody>
      </p:sp>
    </p:spTree>
    <p:extLst>
      <p:ext uri="{BB962C8B-B14F-4D97-AF65-F5344CB8AC3E}">
        <p14:creationId xmlns:p14="http://schemas.microsoft.com/office/powerpoint/2010/main" val="34642535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erder">
    <p:bg bwMode="gray">
      <p:bgPr>
        <a:solidFill>
          <a:schemeClr val="bg1"/>
        </a:solidFill>
        <a:effectLst/>
      </p:bgPr>
    </p:bg>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userDrawn="1">
            <p:custDataLst>
              <p:tags r:id="rId2"/>
            </p:custDataLst>
            <p:extLst>
              <p:ext uri="{D42A27DB-BD31-4B8C-83A1-F6EECF244321}">
                <p14:modId xmlns:p14="http://schemas.microsoft.com/office/powerpoint/2010/main" val="277361352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4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hasCustomPrompt="1"/>
          </p:nvPr>
        </p:nvSpPr>
        <p:spPr bwMode="gray">
          <a:xfrm>
            <a:off x="267463" y="1627633"/>
            <a:ext cx="9366811" cy="892800"/>
          </a:xfrm>
          <a:solidFill>
            <a:srgbClr val="0000FF"/>
          </a:solidFill>
          <a:ln>
            <a:noFill/>
          </a:ln>
        </p:spPr>
        <p:txBody>
          <a:bodyPr anchor="ctr">
            <a:noAutofit/>
          </a:bodyPr>
          <a:lstStyle>
            <a:lvl1pPr algn="ctr">
              <a:defRPr sz="3600" baseline="0">
                <a:solidFill>
                  <a:schemeClr val="bg1"/>
                </a:solidFill>
                <a:latin typeface="Arial" pitchFamily="34" charset="0"/>
                <a:ea typeface="ＭＳ Ｐゴシック" pitchFamily="50" charset="-128"/>
              </a:defRPr>
            </a:lvl1pPr>
          </a:lstStyle>
          <a:p>
            <a:r>
              <a:rPr lang="ja-JP" altLang="en-US" dirty="0" smtClean="0"/>
              <a:t>ディバイダー ：</a:t>
            </a:r>
            <a:r>
              <a:rPr lang="en-US" altLang="ja-JP" dirty="0" smtClean="0"/>
              <a:t>36-Point MSP</a:t>
            </a:r>
            <a:r>
              <a:rPr lang="ja-JP" altLang="en-US" dirty="0" smtClean="0"/>
              <a:t>ゴシック</a:t>
            </a:r>
            <a:endParaRPr lang="en-US" dirty="0"/>
          </a:p>
        </p:txBody>
      </p:sp>
      <p:sp>
        <p:nvSpPr>
          <p:cNvPr id="3" name="TextBox 14"/>
          <p:cNvSpPr txBox="1"/>
          <p:nvPr userDrawn="1"/>
        </p:nvSpPr>
        <p:spPr bwMode="gray">
          <a:xfrm>
            <a:off x="9490262" y="105481"/>
            <a:ext cx="287274" cy="138499"/>
          </a:xfrm>
          <a:prstGeom prst="rect">
            <a:avLst/>
          </a:prstGeom>
          <a:noFill/>
          <a:ln w="6350">
            <a:noFill/>
            <a:miter lim="800000"/>
          </a:ln>
        </p:spPr>
        <p:txBody>
          <a:bodyPr wrap="none" lIns="0" tIns="0" rIns="0" bIns="0" rtlCol="0" anchor="ctr" anchorCtr="0">
            <a:noAutofit/>
          </a:bodyPr>
          <a:lstStyle/>
          <a:p>
            <a:pPr algn="r"/>
            <a:fld id="{6CE8C368-3382-4C28-AE75-DF7C05ACA19D}" type="slidenum">
              <a:rPr kumimoji="0" lang="en-US">
                <a:solidFill>
                  <a:srgbClr val="0000FF"/>
                </a:solidFill>
              </a:rPr>
              <a:pPr algn="r"/>
              <a:t>‹#›</a:t>
            </a:fld>
            <a:endParaRPr kumimoji="0" lang="en-US" dirty="0">
              <a:solidFill>
                <a:srgbClr val="0000FF"/>
              </a:solidFill>
            </a:endParaRPr>
          </a:p>
        </p:txBody>
      </p:sp>
    </p:spTree>
    <p:extLst>
      <p:ext uri="{BB962C8B-B14F-4D97-AF65-F5344CB8AC3E}">
        <p14:creationId xmlns:p14="http://schemas.microsoft.com/office/powerpoint/2010/main" val="318376833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ext uri="{D42A27DB-BD31-4B8C-83A1-F6EECF244321}">
                <p14:modId xmlns:p14="http://schemas.microsoft.com/office/powerpoint/2010/main" val="415591637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6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26853094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正方形/長方形 6"/>
          <p:cNvSpPr/>
          <p:nvPr userDrawn="1"/>
        </p:nvSpPr>
        <p:spPr>
          <a:xfrm>
            <a:off x="-6101" y="539155"/>
            <a:ext cx="9912101" cy="72008"/>
          </a:xfrm>
          <a:prstGeom prst="rect">
            <a:avLst/>
          </a:prstGeom>
          <a:gradFill flip="none" rotWithShape="1">
            <a:gsLst>
              <a:gs pos="0">
                <a:schemeClr val="accent6">
                  <a:lumMod val="50000"/>
                </a:schemeClr>
              </a:gs>
              <a:gs pos="50000">
                <a:schemeClr val="accent6">
                  <a:lumMod val="60000"/>
                  <a:lumOff val="4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日付プレースホルダー 7"/>
          <p:cNvSpPr>
            <a:spLocks noGrp="1"/>
          </p:cNvSpPr>
          <p:nvPr>
            <p:ph type="dt" sz="half" idx="10"/>
          </p:nvPr>
        </p:nvSpPr>
        <p:spPr/>
        <p:txBody>
          <a:bodyPr/>
          <a:lstStyle/>
          <a:p>
            <a:fld id="{FC9BDD20-F3F4-4477-85A9-86B984BDAA66}"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9" name="フッター プレースホルダー 8"/>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31154746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ATK TitleOnly 2012/01">
    <p:spTree>
      <p:nvGrpSpPr>
        <p:cNvPr id="1" name=""/>
        <p:cNvGrpSpPr/>
        <p:nvPr/>
      </p:nvGrpSpPr>
      <p:grpSpPr>
        <a:xfrm>
          <a:off x="0" y="0"/>
          <a:ext cx="0" cy="0"/>
          <a:chOff x="0" y="0"/>
          <a:chExt cx="0" cy="0"/>
        </a:xfrm>
      </p:grpSpPr>
      <p:sp>
        <p:nvSpPr>
          <p:cNvPr id="19" name="Title Placeholder 1"/>
          <p:cNvSpPr>
            <a:spLocks noGrp="1"/>
          </p:cNvSpPr>
          <p:nvPr>
            <p:ph type="title" hasCustomPrompt="1"/>
          </p:nvPr>
        </p:nvSpPr>
        <p:spPr>
          <a:xfrm>
            <a:off x="265200" y="8620"/>
            <a:ext cx="9056285" cy="304699"/>
          </a:xfrm>
          <a:prstGeom prst="rect">
            <a:avLst/>
          </a:prstGeom>
          <a:noFill/>
          <a:ln>
            <a:noFill/>
          </a:ln>
        </p:spPr>
        <p:txBody>
          <a:bodyPr rtlCol="0"/>
          <a:lstStyle>
            <a:lvl1pPr>
              <a:defRPr sz="2200" baseline="0">
                <a:solidFill>
                  <a:schemeClr val="bg1"/>
                </a:solidFill>
                <a:latin typeface="Arial" pitchFamily="34" charset="0"/>
                <a:ea typeface="ＭＳ Ｐゴシック" pitchFamily="50" charset="-128"/>
              </a:defRPr>
            </a:lvl1pPr>
          </a:lstStyle>
          <a:p>
            <a:r>
              <a:rPr lang="ja-JP" altLang="en-US" dirty="0" smtClean="0"/>
              <a:t>ヘッドライン</a:t>
            </a:r>
            <a:endParaRPr lang="en-US" dirty="0"/>
          </a:p>
        </p:txBody>
      </p:sp>
    </p:spTree>
    <p:extLst>
      <p:ext uri="{BB962C8B-B14F-4D97-AF65-F5344CB8AC3E}">
        <p14:creationId xmlns:p14="http://schemas.microsoft.com/office/powerpoint/2010/main" val="120019595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p>
            <a:fld id="{C6C3FC98-16E5-4DA5-925A-ED3E258B4C87}" type="datetime1">
              <a:rPr kumimoji="0" lang="ja-JP" altLang="en-US" smtClean="0">
                <a:solidFill>
                  <a:prstClr val="black">
                    <a:tint val="75000"/>
                  </a:prstClr>
                </a:solidFill>
              </a:rPr>
              <a:t>2016/4/7</a:t>
            </a:fld>
            <a:endParaRPr kumimoji="0" lang="ja-JP" altLang="en-US">
              <a:solidFill>
                <a:prstClr val="black">
                  <a:tint val="75000"/>
                </a:prstClr>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p>
            <a:endParaRPr kumimoji="0" lang="ja-JP" altLang="en-US">
              <a:solidFill>
                <a:prstClr val="black">
                  <a:tint val="75000"/>
                </a:prstClr>
              </a:solidFill>
            </a:endParaRPr>
          </a:p>
        </p:txBody>
      </p:sp>
      <p:sp>
        <p:nvSpPr>
          <p:cNvPr id="6" name="スライド番号プレースホルダ 5"/>
          <p:cNvSpPr>
            <a:spLocks noGrp="1"/>
          </p:cNvSpPr>
          <p:nvPr>
            <p:ph type="sldNum" sz="quarter" idx="12"/>
          </p:nvPr>
        </p:nvSpPr>
        <p:spPr>
          <a:xfrm>
            <a:off x="7594600" y="3"/>
            <a:ext cx="2311400" cy="332654"/>
          </a:xfrm>
          <a:prstGeom prst="rect">
            <a:avLst/>
          </a:prstGeom>
        </p:spPr>
        <p:txBody>
          <a:bodyPr/>
          <a:lstStyle>
            <a:lvl1pPr>
              <a:defRPr sz="1400">
                <a:solidFill>
                  <a:schemeClr val="bg1"/>
                </a:solidFill>
                <a:latin typeface="Georgia" pitchFamily="18" charset="0"/>
              </a:defRPr>
            </a:lvl1pPr>
          </a:lstStyle>
          <a:p>
            <a:fld id="{D2D8002D-B5B0-4BAC-B1F6-782DDCCE6D9C}" type="slidenum">
              <a:rPr kumimoji="0" lang="ja-JP" altLang="en-US" smtClean="0">
                <a:solidFill>
                  <a:prstClr val="white"/>
                </a:solidFill>
              </a:rPr>
              <a:pPr/>
              <a:t>‹#›</a:t>
            </a:fld>
            <a:endParaRPr kumimoji="0" lang="ja-JP" altLang="en-US">
              <a:solidFill>
                <a:prstClr val="white"/>
              </a:solidFill>
            </a:endParaRPr>
          </a:p>
        </p:txBody>
      </p:sp>
    </p:spTree>
    <p:extLst>
      <p:ext uri="{BB962C8B-B14F-4D97-AF65-F5344CB8AC3E}">
        <p14:creationId xmlns:p14="http://schemas.microsoft.com/office/powerpoint/2010/main" val="2792056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95300" y="1600206"/>
            <a:ext cx="8915400" cy="4525963"/>
          </a:xfrm>
          <a:prstGeom prst="rect">
            <a:avLst/>
          </a:prstGeo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73"/>
            <a:ext cx="2311400" cy="365125"/>
          </a:xfrm>
          <a:prstGeom prst="rect">
            <a:avLst/>
          </a:prstGeom>
        </p:spPr>
        <p:txBody>
          <a:bodyPr/>
          <a:lstStyle>
            <a:lvl1pPr>
              <a:defRPr>
                <a:latin typeface="Arial" charset="0"/>
                <a:ea typeface="ＭＳ Ｐゴシック" charset="-128"/>
              </a:defRPr>
            </a:lvl1pPr>
          </a:lstStyle>
          <a:p>
            <a:pPr>
              <a:defRPr/>
            </a:pPr>
            <a:fld id="{51BAED67-2B33-4D1E-A897-12C590678276}" type="datetime1">
              <a:rPr kumimoji="0" lang="ja-JP" altLang="en-US" smtClean="0">
                <a:solidFill>
                  <a:srgbClr val="000000"/>
                </a:solidFill>
              </a:rPr>
              <a:t>2016/4/7</a:t>
            </a:fld>
            <a:endParaRPr kumimoji="0" lang="en-US" altLang="ja-JP">
              <a:solidFill>
                <a:srgbClr val="000000"/>
              </a:solidFill>
            </a:endParaRPr>
          </a:p>
        </p:txBody>
      </p:sp>
      <p:sp>
        <p:nvSpPr>
          <p:cNvPr id="5" name="フッター プレースホルダ 4"/>
          <p:cNvSpPr>
            <a:spLocks noGrp="1"/>
          </p:cNvSpPr>
          <p:nvPr>
            <p:ph type="ftr" sz="quarter" idx="11"/>
          </p:nvPr>
        </p:nvSpPr>
        <p:spPr>
          <a:xfrm>
            <a:off x="3384550" y="6356373"/>
            <a:ext cx="3136900" cy="365125"/>
          </a:xfrm>
          <a:prstGeom prst="rect">
            <a:avLst/>
          </a:prstGeom>
        </p:spPr>
        <p:txBody>
          <a:bodyPr/>
          <a:lstStyle>
            <a:lvl1pPr>
              <a:defRPr>
                <a:latin typeface="Arial" charset="0"/>
                <a:ea typeface="ＭＳ Ｐゴシック" charset="-128"/>
              </a:defRPr>
            </a:lvl1pPr>
          </a:lstStyle>
          <a:p>
            <a:pPr>
              <a:defRPr/>
            </a:pPr>
            <a:endParaRPr kumimoji="0" lang="en-US" altLang="ja-JP">
              <a:solidFill>
                <a:srgbClr val="000000"/>
              </a:solidFill>
            </a:endParaRPr>
          </a:p>
        </p:txBody>
      </p:sp>
      <p:sp>
        <p:nvSpPr>
          <p:cNvPr id="6" name="スライド番号プレースホルダ 10"/>
          <p:cNvSpPr>
            <a:spLocks noGrp="1"/>
          </p:cNvSpPr>
          <p:nvPr>
            <p:ph type="sldNum" sz="quarter" idx="12"/>
          </p:nvPr>
        </p:nvSpPr>
        <p:spPr>
          <a:xfrm>
            <a:off x="7099300" y="6356373"/>
            <a:ext cx="2311400" cy="365125"/>
          </a:xfrm>
          <a:prstGeom prst="rect">
            <a:avLst/>
          </a:prstGeom>
        </p:spPr>
        <p:txBody>
          <a:bodyPr/>
          <a:lstStyle>
            <a:lvl1pPr algn="r">
              <a:defRPr sz="1500" baseline="0">
                <a:solidFill>
                  <a:prstClr val="black">
                    <a:tint val="75000"/>
                  </a:prstClr>
                </a:solidFill>
                <a:latin typeface="HG丸ｺﾞｼｯｸM-PRO" pitchFamily="50" charset="-128"/>
                <a:ea typeface="HG丸ｺﾞｼｯｸM-PRO" pitchFamily="50" charset="-128"/>
              </a:defRPr>
            </a:lvl1pPr>
          </a:lstStyle>
          <a:p>
            <a:pPr>
              <a:defRPr/>
            </a:pPr>
            <a:fld id="{866B40A9-25BD-42A4-AA3F-6E9723A62F10}" type="slidenum">
              <a:rPr kumimoji="0" lang="ja-JP" altLang="en-US"/>
              <a:pPr>
                <a:defRPr/>
              </a:pPr>
              <a:t>‹#›</a:t>
            </a:fld>
            <a:endParaRPr kumimoji="0" lang="ja-JP" altLang="en-US" dirty="0"/>
          </a:p>
        </p:txBody>
      </p:sp>
    </p:spTree>
    <p:extLst>
      <p:ext uri="{BB962C8B-B14F-4D97-AF65-F5344CB8AC3E}">
        <p14:creationId xmlns:p14="http://schemas.microsoft.com/office/powerpoint/2010/main" val="258004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8B4A517-ED2D-42FA-A9F7-91034A74EA62}"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様式●●</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5345513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6EDD50-77B9-437E-B319-5FE579C0B6C5}"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17149351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B6BC4F2-9CE5-403E-87A1-3E0F8F143C16}"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a:xfrm>
            <a:off x="7099300" y="6356351"/>
            <a:ext cx="2311400" cy="365125"/>
          </a:xfrm>
          <a:prstGeom prst="rect">
            <a:avLst/>
          </a:prstGeom>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テキスト ボックス 9"/>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34544410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C5A97B0-DE57-4086-8F9A-FE917A3E68C7}"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6" name="テキスト ボックス 5"/>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22115912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A3A38F-EC2D-4A9E-AA0D-1A413BAF5BF5}"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Tree>
    <p:extLst>
      <p:ext uri="{BB962C8B-B14F-4D97-AF65-F5344CB8AC3E}">
        <p14:creationId xmlns:p14="http://schemas.microsoft.com/office/powerpoint/2010/main" val="8743637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5ED916-5B14-47FD-A691-BCB02535A086}"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380634652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5D948A9-1160-4378-A77C-449135D3CF0D}"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a:xfrm>
            <a:off x="3384550" y="6356351"/>
            <a:ext cx="3136900" cy="365125"/>
          </a:xfrm>
          <a:prstGeom prst="rect">
            <a:avLst/>
          </a:prstGeom>
        </p:spPr>
        <p:txBody>
          <a:bodyPr/>
          <a:lstStyle/>
          <a:p>
            <a:endParaRPr lang="ja-JP" altLang="en-US">
              <a:solidFill>
                <a:prstClr val="black">
                  <a:tint val="75000"/>
                </a:prstClr>
              </a:solidFill>
            </a:endParaRPr>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lang="ja-JP" altLang="en-US" sz="1400" dirty="0" smtClean="0">
                <a:solidFill>
                  <a:prstClr val="black"/>
                </a:solidFill>
                <a:latin typeface="ＭＳ Ｐゴシック" pitchFamily="50" charset="-128"/>
              </a:rPr>
              <a:t>機密性○</a:t>
            </a:r>
            <a:endParaRPr lang="ja-JP" altLang="en-US" sz="1400" dirty="0">
              <a:solidFill>
                <a:prstClr val="black"/>
              </a:solidFill>
              <a:latin typeface="ＭＳ Ｐゴシック" pitchFamily="50" charset="-128"/>
            </a:endParaRPr>
          </a:p>
        </p:txBody>
      </p:sp>
    </p:spTree>
    <p:extLst>
      <p:ext uri="{BB962C8B-B14F-4D97-AF65-F5344CB8AC3E}">
        <p14:creationId xmlns:p14="http://schemas.microsoft.com/office/powerpoint/2010/main" val="98557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B26B9-9E43-4AD2-A431-7D72766D0B80}" type="datetime1">
              <a:rPr lang="ja-JP" altLang="en-US" smtClean="0">
                <a:solidFill>
                  <a:prstClr val="black">
                    <a:tint val="75000"/>
                  </a:prstClr>
                </a:solidFill>
              </a:rPr>
              <a:t>2016/4/7</a:t>
            </a:fld>
            <a:endParaRPr lang="ja-JP" altLang="en-US">
              <a:solidFill>
                <a:prstClr val="black">
                  <a:tint val="75000"/>
                </a:prstClr>
              </a:solidFill>
            </a:endParaRPr>
          </a:p>
        </p:txBody>
      </p:sp>
      <p:sp>
        <p:nvSpPr>
          <p:cNvPr id="6" name="フッター プレースホルダー 5"/>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Tree>
    <p:extLst>
      <p:ext uri="{BB962C8B-B14F-4D97-AF65-F5344CB8AC3E}">
        <p14:creationId xmlns:p14="http://schemas.microsoft.com/office/powerpoint/2010/main" val="424640970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883" y="8620"/>
            <a:ext cx="9097168" cy="346249"/>
          </a:xfrm>
          <a:prstGeom prst="rect">
            <a:avLst/>
          </a:prstGeom>
          <a:noFill/>
          <a:ln w="6350">
            <a:noFill/>
            <a:miter lim="800000"/>
          </a:ln>
        </p:spPr>
        <p:txBody>
          <a:bodyPr vert="horz" wrap="square" lIns="0" tIns="0" rIns="0" bIns="0" rtlCol="0" anchor="t" anchorCtr="0">
            <a:spAutoFit/>
          </a:bodyPr>
          <a:lstStyle/>
          <a:p>
            <a:r>
              <a:rPr lang="en-US" dirty="0" smtClean="0"/>
              <a:t>Headline of maximum two lines here</a:t>
            </a:r>
            <a:endParaRPr lang="en-US" dirty="0"/>
          </a:p>
        </p:txBody>
      </p:sp>
    </p:spTree>
    <p:extLst>
      <p:ext uri="{BB962C8B-B14F-4D97-AF65-F5344CB8AC3E}">
        <p14:creationId xmlns:p14="http://schemas.microsoft.com/office/powerpoint/2010/main" val="170198302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timing>
    <p:tnLst>
      <p:par>
        <p:cTn id="1" dur="indefinite" restart="never" nodeType="tmRoot"/>
      </p:par>
    </p:tnLst>
  </p:timing>
  <p:hf sldNum="0" hdr="0" dt="0"/>
  <p:txStyles>
    <p:titleStyle>
      <a:lvl1pPr marL="0" indent="0" algn="l" defTabSz="914400" rtl="0" eaLnBrk="1" latinLnBrk="0" hangingPunct="1">
        <a:lnSpc>
          <a:spcPct val="90000"/>
        </a:lnSpc>
        <a:spcBef>
          <a:spcPct val="0"/>
        </a:spcBef>
        <a:buNone/>
        <a:defRPr kumimoji="1" sz="2500" b="0" kern="1200" baseline="0">
          <a:solidFill>
            <a:schemeClr val="bg1"/>
          </a:solidFill>
          <a:latin typeface="Arial" pitchFamily="34" charset="0"/>
          <a:ea typeface="ＭＳ Ｐゴシック" pitchFamily="50" charset="-128"/>
          <a:cs typeface="Arial" pitchFamily="34" charset="0"/>
        </a:defRPr>
      </a:lvl1pPr>
    </p:titleStyle>
    <p:bodyStyle>
      <a:lvl1pPr marL="180000" indent="-180000" algn="l" defTabSz="914400" rtl="0" eaLnBrk="1" latinLnBrk="0" hangingPunct="1">
        <a:lnSpc>
          <a:spcPct val="100000"/>
        </a:lnSpc>
        <a:spcBef>
          <a:spcPts val="1400"/>
        </a:spcBef>
        <a:buClr>
          <a:schemeClr val="bg2"/>
        </a:buClr>
        <a:buSzPct val="100000"/>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1pPr>
      <a:lvl2pPr marL="310896" indent="-128016" algn="l" defTabSz="914400" rtl="0" eaLnBrk="1" latinLnBrk="0" hangingPunct="1">
        <a:lnSpc>
          <a:spcPct val="100000"/>
        </a:lnSpc>
        <a:spcBef>
          <a:spcPts val="9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2pPr>
      <a:lvl3pPr marL="503238" indent="-180000" algn="l" defTabSz="914400" rtl="0" eaLnBrk="1" latinLnBrk="0" hangingPunct="1">
        <a:lnSpc>
          <a:spcPct val="100000"/>
        </a:lnSpc>
        <a:spcBef>
          <a:spcPts val="6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3pPr>
      <a:lvl4pPr marL="648000" indent="-137160" algn="l" defTabSz="914400" rtl="0" eaLnBrk="1" latinLnBrk="0" hangingPunct="1">
        <a:lnSpc>
          <a:spcPct val="100000"/>
        </a:lnSpc>
        <a:spcBef>
          <a:spcPts val="2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4pPr>
      <a:lvl5pPr marL="792000" indent="-136800" algn="l" defTabSz="914400" rtl="0" eaLnBrk="1" latinLnBrk="0" hangingPunct="1">
        <a:lnSpc>
          <a:spcPct val="100000"/>
        </a:lnSpc>
        <a:spcBef>
          <a:spcPts val="1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883" y="8620"/>
            <a:ext cx="9097168" cy="346249"/>
          </a:xfrm>
          <a:prstGeom prst="rect">
            <a:avLst/>
          </a:prstGeom>
          <a:noFill/>
          <a:ln w="6350">
            <a:noFill/>
            <a:miter lim="800000"/>
          </a:ln>
        </p:spPr>
        <p:txBody>
          <a:bodyPr vert="horz" wrap="square" lIns="0" tIns="0" rIns="0" bIns="0" rtlCol="0" anchor="t" anchorCtr="0">
            <a:spAutoFit/>
          </a:bodyPr>
          <a:lstStyle/>
          <a:p>
            <a:r>
              <a:rPr lang="en-US" dirty="0" smtClean="0"/>
              <a:t>Headline of maximum two lines here</a:t>
            </a:r>
            <a:endParaRPr lang="en-US" dirty="0"/>
          </a:p>
        </p:txBody>
      </p:sp>
    </p:spTree>
    <p:extLst>
      <p:ext uri="{BB962C8B-B14F-4D97-AF65-F5344CB8AC3E}">
        <p14:creationId xmlns:p14="http://schemas.microsoft.com/office/powerpoint/2010/main" val="155319340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7" r:id="rId5"/>
  </p:sldLayoutIdLst>
  <p:timing>
    <p:tnLst>
      <p:par>
        <p:cTn id="1" dur="indefinite" restart="never" nodeType="tmRoot"/>
      </p:par>
    </p:tnLst>
  </p:timing>
  <p:hf sldNum="0" hdr="0" dt="0"/>
  <p:txStyles>
    <p:titleStyle>
      <a:lvl1pPr marL="0" indent="0" algn="l" defTabSz="914400" rtl="0" eaLnBrk="1" latinLnBrk="0" hangingPunct="1">
        <a:lnSpc>
          <a:spcPct val="90000"/>
        </a:lnSpc>
        <a:spcBef>
          <a:spcPct val="0"/>
        </a:spcBef>
        <a:buNone/>
        <a:defRPr kumimoji="1" sz="2500" b="0" kern="1200" baseline="0">
          <a:solidFill>
            <a:schemeClr val="bg1"/>
          </a:solidFill>
          <a:latin typeface="Arial" pitchFamily="34" charset="0"/>
          <a:ea typeface="ＭＳ Ｐゴシック" pitchFamily="50" charset="-128"/>
          <a:cs typeface="Arial" pitchFamily="34" charset="0"/>
        </a:defRPr>
      </a:lvl1pPr>
    </p:titleStyle>
    <p:bodyStyle>
      <a:lvl1pPr marL="180000" indent="-180000" algn="l" defTabSz="914400" rtl="0" eaLnBrk="1" latinLnBrk="0" hangingPunct="1">
        <a:lnSpc>
          <a:spcPct val="100000"/>
        </a:lnSpc>
        <a:spcBef>
          <a:spcPts val="1400"/>
        </a:spcBef>
        <a:buClr>
          <a:schemeClr val="bg2"/>
        </a:buClr>
        <a:buSzPct val="100000"/>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1pPr>
      <a:lvl2pPr marL="310896" indent="-128016" algn="l" defTabSz="914400" rtl="0" eaLnBrk="1" latinLnBrk="0" hangingPunct="1">
        <a:lnSpc>
          <a:spcPct val="100000"/>
        </a:lnSpc>
        <a:spcBef>
          <a:spcPts val="9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2pPr>
      <a:lvl3pPr marL="503238" indent="-180000" algn="l" defTabSz="914400" rtl="0" eaLnBrk="1" latinLnBrk="0" hangingPunct="1">
        <a:lnSpc>
          <a:spcPct val="100000"/>
        </a:lnSpc>
        <a:spcBef>
          <a:spcPts val="6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3pPr>
      <a:lvl4pPr marL="648000" indent="-137160" algn="l" defTabSz="914400" rtl="0" eaLnBrk="1" latinLnBrk="0" hangingPunct="1">
        <a:lnSpc>
          <a:spcPct val="100000"/>
        </a:lnSpc>
        <a:spcBef>
          <a:spcPts val="2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4pPr>
      <a:lvl5pPr marL="792000" indent="-136800" algn="l" defTabSz="914400" rtl="0" eaLnBrk="1" latinLnBrk="0" hangingPunct="1">
        <a:lnSpc>
          <a:spcPct val="100000"/>
        </a:lnSpc>
        <a:spcBef>
          <a:spcPts val="100"/>
        </a:spcBef>
        <a:buClr>
          <a:schemeClr val="bg2"/>
        </a:buClr>
        <a:buFont typeface="Arial" pitchFamily="34" charset="0"/>
        <a:buChar char="-"/>
        <a:defRPr kumimoji="1" sz="1600" kern="1200" baseline="0">
          <a:solidFill>
            <a:schemeClr val="tx1"/>
          </a:solidFill>
          <a:latin typeface="Arial" pitchFamily="34" charset="0"/>
          <a:ea typeface="ＭＳ Ｐゴシック"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 y="1988840"/>
            <a:ext cx="9906000" cy="722510"/>
          </a:xfr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2700000" scaled="1"/>
            <a:tileRect/>
          </a:gradFill>
        </p:spPr>
        <p:txBody>
          <a:bodyPr>
            <a:normAutofit/>
          </a:bodyPr>
          <a:lstStyle/>
          <a:p>
            <a:r>
              <a:rPr kumimoji="1" lang="ja-JP" altLang="en-US" sz="3200" dirty="0" smtClean="0"/>
              <a:t>（簡潔な補助事業名称を記載）</a:t>
            </a:r>
            <a:endParaRPr kumimoji="1" lang="ja-JP" altLang="en-US" sz="3200" dirty="0"/>
          </a:p>
        </p:txBody>
      </p:sp>
      <p:graphicFrame>
        <p:nvGraphicFramePr>
          <p:cNvPr id="5" name="表 4"/>
          <p:cNvGraphicFramePr>
            <a:graphicFrameLocks noGrp="1"/>
          </p:cNvGraphicFramePr>
          <p:nvPr>
            <p:extLst>
              <p:ext uri="{D42A27DB-BD31-4B8C-83A1-F6EECF244321}">
                <p14:modId xmlns:p14="http://schemas.microsoft.com/office/powerpoint/2010/main" val="3339933493"/>
              </p:ext>
            </p:extLst>
          </p:nvPr>
        </p:nvGraphicFramePr>
        <p:xfrm>
          <a:off x="1640632" y="3068960"/>
          <a:ext cx="6480720" cy="914400"/>
        </p:xfrm>
        <a:graphic>
          <a:graphicData uri="http://schemas.openxmlformats.org/drawingml/2006/table">
            <a:tbl>
              <a:tblPr firstRow="1" bandRow="1">
                <a:tableStyleId>{5C22544A-7EE6-4342-B048-85BDC9FD1C3A}</a:tableStyleId>
              </a:tblPr>
              <a:tblGrid>
                <a:gridCol w="2088232"/>
                <a:gridCol w="4392488"/>
              </a:tblGrid>
              <a:tr h="2493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代表申請者</a:t>
                      </a:r>
                      <a:endParaRPr kumimoji="1"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a:t>
                      </a:r>
                      <a:endParaRPr kumimoji="1"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9387">
                <a:tc>
                  <a:txBody>
                    <a:bodyPr/>
                    <a:lstStyle/>
                    <a:p>
                      <a:pPr algn="ctr"/>
                      <a:r>
                        <a:rPr kumimoji="1" lang="ja-JP" altLang="en-US" sz="1400" b="0" dirty="0" smtClean="0">
                          <a:solidFill>
                            <a:schemeClr val="tx1"/>
                          </a:solidFill>
                        </a:rPr>
                        <a:t>共同申請者</a:t>
                      </a:r>
                      <a:endParaRPr kumimoji="1" lang="ja-JP"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a:t>
                      </a:r>
                      <a:endParaRPr kumimoji="1" lang="en-US" altLang="ja-JP"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33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49495" y="4165550"/>
            <a:ext cx="9807011" cy="2088232"/>
          </a:xfrm>
          <a:prstGeom prst="rect">
            <a:avLst/>
          </a:prstGeom>
          <a:solidFill>
            <a:schemeClr val="accent6">
              <a:lumMod val="20000"/>
              <a:lumOff val="80000"/>
            </a:schemeClr>
          </a:solidFill>
          <a:ln w="3175">
            <a:solidFill>
              <a:srgbClr val="FF0000"/>
            </a:solidFill>
            <a:prstDash val="sysDash"/>
          </a:ln>
          <a:effectLst/>
        </p:spPr>
        <p:txBody>
          <a:bodyPr wrap="square" rtlCol="0" anchor="ctr">
            <a:noAutofit/>
          </a:bodyPr>
          <a:lstStyle/>
          <a:p>
            <a:r>
              <a:rPr lang="en-US" altLang="ja-JP" sz="1600" b="1" dirty="0">
                <a:solidFill>
                  <a:srgbClr val="FF0000"/>
                </a:solidFill>
                <a:latin typeface="+mn-ea"/>
              </a:rPr>
              <a:t>【</a:t>
            </a:r>
            <a:r>
              <a:rPr lang="ja-JP" altLang="en-US" sz="1600" b="1" dirty="0" smtClean="0">
                <a:solidFill>
                  <a:srgbClr val="FF0000"/>
                </a:solidFill>
                <a:latin typeface="+mn-ea"/>
              </a:rPr>
              <a:t>注意</a:t>
            </a:r>
            <a:r>
              <a:rPr lang="en-US" altLang="ja-JP" sz="1600" b="1" dirty="0" smtClean="0">
                <a:solidFill>
                  <a:srgbClr val="FF0000"/>
                </a:solidFill>
                <a:latin typeface="+mn-ea"/>
              </a:rPr>
              <a:t>】</a:t>
            </a:r>
          </a:p>
          <a:p>
            <a:pPr marL="285750" indent="-285750">
              <a:buFont typeface="Wingdings" panose="05000000000000000000" pitchFamily="2" charset="2"/>
              <a:buChar char="p"/>
            </a:pPr>
            <a:r>
              <a:rPr lang="ja-JP" altLang="en-US" sz="1400" dirty="0" smtClean="0">
                <a:solidFill>
                  <a:srgbClr val="FF0000"/>
                </a:solidFill>
                <a:latin typeface="+mn-ea"/>
              </a:rPr>
              <a:t>本資料は審査委員が申請内容</a:t>
            </a:r>
            <a:r>
              <a:rPr lang="ja-JP" altLang="en-US" sz="1400" dirty="0">
                <a:solidFill>
                  <a:srgbClr val="FF0000"/>
                </a:solidFill>
                <a:latin typeface="+mn-ea"/>
              </a:rPr>
              <a:t>の</a:t>
            </a:r>
            <a:r>
              <a:rPr lang="ja-JP" altLang="en-US" sz="1400" dirty="0" smtClean="0">
                <a:solidFill>
                  <a:srgbClr val="FF0000"/>
                </a:solidFill>
                <a:latin typeface="+mn-ea"/>
              </a:rPr>
              <a:t>審査を実施するための重要</a:t>
            </a:r>
            <a:r>
              <a:rPr lang="ja-JP" altLang="en-US" sz="1400" dirty="0">
                <a:solidFill>
                  <a:srgbClr val="FF0000"/>
                </a:solidFill>
                <a:latin typeface="+mn-ea"/>
              </a:rPr>
              <a:t>な</a:t>
            </a:r>
            <a:r>
              <a:rPr lang="ja-JP" altLang="en-US" sz="1400" dirty="0" smtClean="0">
                <a:solidFill>
                  <a:srgbClr val="FF0000"/>
                </a:solidFill>
                <a:latin typeface="+mn-ea"/>
              </a:rPr>
              <a:t>資料となりますので、各注意事項を熟読のうえ作成を行って下さい。</a:t>
            </a:r>
            <a:endParaRPr lang="en-US" altLang="ja-JP" sz="1400" dirty="0" smtClean="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文字の大きさは</a:t>
            </a:r>
            <a:r>
              <a:rPr lang="en-US" altLang="ja-JP" sz="1400" dirty="0" smtClean="0">
                <a:solidFill>
                  <a:srgbClr val="FF0000"/>
                </a:solidFill>
                <a:latin typeface="+mn-ea"/>
              </a:rPr>
              <a:t>14pt</a:t>
            </a:r>
            <a:r>
              <a:rPr lang="ja-JP" altLang="en-US" sz="1400" dirty="0" smtClean="0">
                <a:solidFill>
                  <a:srgbClr val="FF0000"/>
                </a:solidFill>
                <a:latin typeface="+mn-ea"/>
              </a:rPr>
              <a:t>以上とすること。</a:t>
            </a:r>
            <a:endParaRPr lang="en-US" altLang="ja-JP" sz="1400" dirty="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既定のフォントを使用すること。</a:t>
            </a:r>
            <a:endParaRPr lang="en-US" altLang="ja-JP" sz="1400" dirty="0" smtClean="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各ページ右上部に指定された枚数制限に従い作成すること。</a:t>
            </a:r>
            <a:endParaRPr lang="en-US" altLang="ja-JP" sz="1400" dirty="0" smtClean="0">
              <a:solidFill>
                <a:srgbClr val="FF0000"/>
              </a:solidFill>
              <a:latin typeface="+mn-ea"/>
            </a:endParaRPr>
          </a:p>
          <a:p>
            <a:pPr marL="539750" indent="-357188">
              <a:buFont typeface="+mj-ea"/>
              <a:buAutoNum type="circleNumDbPlain"/>
            </a:pPr>
            <a:r>
              <a:rPr lang="ja-JP" altLang="en-US" sz="1400" dirty="0">
                <a:solidFill>
                  <a:srgbClr val="FF0000"/>
                </a:solidFill>
                <a:latin typeface="+mn-ea"/>
              </a:rPr>
              <a:t>図表（</a:t>
            </a:r>
            <a:r>
              <a:rPr lang="ja-JP" altLang="en-US" sz="1400" dirty="0" smtClean="0">
                <a:solidFill>
                  <a:srgbClr val="FF0000"/>
                </a:solidFill>
                <a:latin typeface="+mn-ea"/>
              </a:rPr>
              <a:t>写真、パース、位置図、区域図、配置図、エネルギーフロー、体制図、スキーム図、グラフ、線表等）などを用い、ヴィジュアルに表現すること。</a:t>
            </a:r>
            <a:endParaRPr lang="en-US" altLang="ja-JP" sz="1400" dirty="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説明に</a:t>
            </a:r>
            <a:r>
              <a:rPr lang="ja-JP" altLang="en-US" sz="1400" dirty="0">
                <a:solidFill>
                  <a:srgbClr val="FF0000"/>
                </a:solidFill>
                <a:latin typeface="+mn-ea"/>
              </a:rPr>
              <a:t>あたって</a:t>
            </a:r>
            <a:r>
              <a:rPr lang="ja-JP" altLang="en-US" sz="1400" dirty="0" smtClean="0">
                <a:solidFill>
                  <a:srgbClr val="FF0000"/>
                </a:solidFill>
                <a:latin typeface="+mn-ea"/>
              </a:rPr>
              <a:t>は可能な限り定量的な説明を行うこと。</a:t>
            </a:r>
            <a:endParaRPr lang="en-US" altLang="ja-JP" sz="1400" dirty="0" smtClean="0">
              <a:solidFill>
                <a:srgbClr val="FF0000"/>
              </a:solidFill>
              <a:latin typeface="+mn-ea"/>
            </a:endParaRPr>
          </a:p>
          <a:p>
            <a:pPr marL="539750" indent="-357188">
              <a:buFont typeface="+mj-ea"/>
              <a:buAutoNum type="circleNumDbPlain"/>
            </a:pPr>
            <a:r>
              <a:rPr lang="ja-JP" altLang="en-US" sz="1400" dirty="0" smtClean="0">
                <a:solidFill>
                  <a:srgbClr val="FF0000"/>
                </a:solidFill>
                <a:latin typeface="+mn-ea"/>
              </a:rPr>
              <a:t>枠線については、適宜変更を行い、行の追加等を行うこと。</a:t>
            </a:r>
            <a:endParaRPr lang="en-US" altLang="ja-JP" sz="1400" dirty="0" smtClean="0">
              <a:solidFill>
                <a:srgbClr val="FF0000"/>
              </a:solidFill>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3158190977"/>
              </p:ext>
            </p:extLst>
          </p:nvPr>
        </p:nvGraphicFramePr>
        <p:xfrm>
          <a:off x="5961112" y="44624"/>
          <a:ext cx="3888432" cy="304800"/>
        </p:xfrm>
        <a:graphic>
          <a:graphicData uri="http://schemas.openxmlformats.org/drawingml/2006/table">
            <a:tbl>
              <a:tblPr firstRow="1" bandRow="1">
                <a:tableStyleId>{5C22544A-7EE6-4342-B048-85BDC9FD1C3A}</a:tableStyleId>
              </a:tblPr>
              <a:tblGrid>
                <a:gridCol w="1728192"/>
                <a:gridCol w="2160240"/>
              </a:tblGrid>
              <a:tr h="2340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n>
                            <a:solidFill>
                              <a:schemeClr val="bg1">
                                <a:lumMod val="50000"/>
                              </a:schemeClr>
                            </a:solidFill>
                          </a:ln>
                          <a:solidFill>
                            <a:schemeClr val="tx1"/>
                          </a:solidFill>
                        </a:rPr>
                        <a:t>補助金交付申請額</a:t>
                      </a:r>
                      <a:endParaRPr kumimoji="1" lang="en-US" altLang="ja-JP" sz="1400" b="0" dirty="0" smtClean="0">
                        <a:ln>
                          <a:solidFill>
                            <a:schemeClr val="bg1">
                              <a:lumMod val="50000"/>
                            </a:schemeClr>
                          </a:solidFill>
                        </a:ln>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ln>
                            <a:solidFill>
                              <a:schemeClr val="bg1">
                                <a:lumMod val="50000"/>
                              </a:schemeClr>
                            </a:solidFill>
                          </a:ln>
                          <a:solidFill>
                            <a:schemeClr val="tx1"/>
                          </a:solidFill>
                        </a:rPr>
                        <a:t>00,000,000</a:t>
                      </a:r>
                      <a:r>
                        <a:rPr kumimoji="1" lang="ja-JP" altLang="en-US" sz="1400" b="0" dirty="0" smtClean="0">
                          <a:ln>
                            <a:solidFill>
                              <a:schemeClr val="bg1">
                                <a:lumMod val="50000"/>
                              </a:schemeClr>
                            </a:solidFill>
                          </a:ln>
                          <a:solidFill>
                            <a:schemeClr val="tx1"/>
                          </a:solidFill>
                        </a:rPr>
                        <a:t>円</a:t>
                      </a:r>
                      <a:endParaRPr kumimoji="1" lang="en-US" altLang="ja-JP" sz="1400" b="0" dirty="0" smtClean="0">
                        <a:ln>
                          <a:solidFill>
                            <a:schemeClr val="bg1">
                              <a:lumMod val="50000"/>
                            </a:schemeClr>
                          </a:solidFill>
                        </a:ln>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83501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128464" y="1859897"/>
            <a:ext cx="9649072" cy="4687761"/>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a:latin typeface="+mn-ea"/>
              </a:rPr>
              <a:t>【</a:t>
            </a:r>
            <a:r>
              <a:rPr lang="ja-JP" altLang="en-US" sz="1600">
                <a:latin typeface="+mn-ea"/>
              </a:rPr>
              <a:t>詳細</a:t>
            </a:r>
            <a:r>
              <a:rPr lang="en-US" altLang="ja-JP" sz="1600">
                <a:latin typeface="+mn-ea"/>
              </a:rPr>
              <a:t>】</a:t>
            </a:r>
            <a:endParaRPr lang="en-US" altLang="ja-JP" sz="1600" dirty="0">
              <a:latin typeface="+mn-ea"/>
            </a:endParaRPr>
          </a:p>
        </p:txBody>
      </p:sp>
      <p:sp>
        <p:nvSpPr>
          <p:cNvPr id="8" name="テキスト ボックス 7"/>
          <p:cNvSpPr txBox="1"/>
          <p:nvPr/>
        </p:nvSpPr>
        <p:spPr>
          <a:xfrm>
            <a:off x="0" y="143136"/>
            <a:ext cx="9906000" cy="400110"/>
          </a:xfrm>
          <a:prstGeom prst="rect">
            <a:avLst/>
          </a:prstGeom>
          <a:solidFill>
            <a:schemeClr val="bg1"/>
          </a:solidFill>
        </p:spPr>
        <p:txBody>
          <a:bodyPr wrap="square">
            <a:spAutoFit/>
          </a:bodyPr>
          <a:lstStyle/>
          <a:p>
            <a:pPr>
              <a:defRPr/>
            </a:pPr>
            <a:r>
              <a:rPr lang="ja-JP" altLang="en-US" sz="2000" dirty="0" smtClean="0">
                <a:latin typeface="+mn-ea"/>
              </a:rPr>
              <a:t>１．目的・実施計画</a:t>
            </a:r>
            <a:endParaRPr lang="ja-JP" altLang="en-US" sz="2000" dirty="0">
              <a:latin typeface="+mn-ea"/>
            </a:endParaRPr>
          </a:p>
        </p:txBody>
      </p:sp>
      <p:sp>
        <p:nvSpPr>
          <p:cNvPr id="10" name="正方形/長方形 9"/>
          <p:cNvSpPr/>
          <p:nvPr/>
        </p:nvSpPr>
        <p:spPr>
          <a:xfrm>
            <a:off x="-6101" y="539155"/>
            <a:ext cx="9912101" cy="72008"/>
          </a:xfrm>
          <a:prstGeom prst="rect">
            <a:avLst/>
          </a:prstGeom>
          <a:gradFill flip="none" rotWithShape="1">
            <a:gsLst>
              <a:gs pos="0">
                <a:schemeClr val="accent6">
                  <a:lumMod val="50000"/>
                </a:schemeClr>
              </a:gs>
              <a:gs pos="50000">
                <a:schemeClr val="accent6">
                  <a:lumMod val="60000"/>
                  <a:lumOff val="4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rPr>
              <a:t>２</a:t>
            </a:r>
            <a:r>
              <a:rPr lang="ja-JP" altLang="en-US" sz="1200" b="1" dirty="0" smtClean="0">
                <a:solidFill>
                  <a:srgbClr val="FF0000"/>
                </a:solidFill>
              </a:rPr>
              <a:t>枚以内</a:t>
            </a:r>
            <a:endParaRPr lang="ja-JP" altLang="en-US" sz="1200" b="1" dirty="0">
              <a:solidFill>
                <a:srgbClr val="FF0000"/>
              </a:solidFill>
            </a:endParaRPr>
          </a:p>
        </p:txBody>
      </p:sp>
      <p:sp>
        <p:nvSpPr>
          <p:cNvPr id="17" name="テキスト ボックス 16"/>
          <p:cNvSpPr txBox="1"/>
          <p:nvPr/>
        </p:nvSpPr>
        <p:spPr>
          <a:xfrm>
            <a:off x="271987" y="2636912"/>
            <a:ext cx="9145015" cy="2936143"/>
          </a:xfrm>
          <a:prstGeom prst="rect">
            <a:avLst/>
          </a:prstGeom>
          <a:noFill/>
          <a:ln w="3175">
            <a:noFill/>
            <a:prstDash val="sysDash"/>
          </a:ln>
          <a:effectLst/>
        </p:spPr>
        <p:txBody>
          <a:bodyPr wrap="square" rtlCol="0" anchor="t">
            <a:noAutofit/>
          </a:bodyPr>
          <a:lstStyle/>
          <a:p>
            <a:r>
              <a:rPr lang="en-US" altLang="ja-JP" sz="2000" b="1" dirty="0">
                <a:solidFill>
                  <a:srgbClr val="FF0000"/>
                </a:solidFill>
                <a:latin typeface="+mn-ea"/>
              </a:rPr>
              <a:t>【</a:t>
            </a:r>
            <a:r>
              <a:rPr lang="ja-JP" altLang="en-US" sz="2000" b="1" dirty="0" smtClean="0">
                <a:solidFill>
                  <a:srgbClr val="FF0000"/>
                </a:solidFill>
                <a:latin typeface="+mn-ea"/>
              </a:rPr>
              <a:t>記入上の注意</a:t>
            </a:r>
            <a:r>
              <a:rPr lang="en-US" altLang="ja-JP" sz="2000" b="1" dirty="0" smtClean="0">
                <a:solidFill>
                  <a:srgbClr val="FF0000"/>
                </a:solidFill>
                <a:latin typeface="+mn-ea"/>
              </a:rPr>
              <a:t>】</a:t>
            </a:r>
          </a:p>
          <a:p>
            <a:endParaRPr lang="en-US" altLang="ja-JP" sz="2000" dirty="0" smtClean="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本事業の目的・実施計画概要について、具体的に記載すること。</a:t>
            </a:r>
            <a:endParaRPr lang="en-US" altLang="ja-JP" sz="2000" dirty="0" smtClean="0">
              <a:solidFill>
                <a:srgbClr val="FF0000"/>
              </a:solidFill>
              <a:latin typeface="+mn-ea"/>
            </a:endParaRPr>
          </a:p>
          <a:p>
            <a:endParaRPr lang="en-US" altLang="ja-JP" sz="2000" dirty="0" smtClean="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実施</a:t>
            </a:r>
            <a:r>
              <a:rPr lang="ja-JP" altLang="en-US" sz="2000" dirty="0" smtClean="0">
                <a:solidFill>
                  <a:srgbClr val="FF0000"/>
                </a:solidFill>
                <a:latin typeface="+mn-ea"/>
              </a:rPr>
              <a:t>場所とその選定した理由を記載すること。</a:t>
            </a:r>
            <a:endParaRPr lang="en-US" altLang="ja-JP" sz="2000" dirty="0" smtClean="0">
              <a:solidFill>
                <a:srgbClr val="FF0000"/>
              </a:solidFill>
              <a:latin typeface="+mn-ea"/>
            </a:endParaRPr>
          </a:p>
        </p:txBody>
      </p:sp>
      <p:sp>
        <p:nvSpPr>
          <p:cNvPr id="13" name="テキスト ボックス 12"/>
          <p:cNvSpPr txBox="1"/>
          <p:nvPr/>
        </p:nvSpPr>
        <p:spPr>
          <a:xfrm>
            <a:off x="128464" y="724054"/>
            <a:ext cx="9649071" cy="1022952"/>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en-US" altLang="ja-JP" sz="1600" dirty="0" smtClean="0">
              <a:latin typeface="+mn-ea"/>
            </a:endParaRPr>
          </a:p>
          <a:p>
            <a:pPr marL="285750" indent="-285750">
              <a:buFont typeface="Wingdings" pitchFamily="2" charset="2"/>
              <a:buChar char="n"/>
            </a:pPr>
            <a:r>
              <a:rPr lang="ja-JP" altLang="en-US" sz="1600" dirty="0" smtClean="0">
                <a:latin typeface="+mn-ea"/>
              </a:rPr>
              <a:t>あああ</a:t>
            </a:r>
            <a:endParaRPr lang="ja-JP" altLang="en-US" sz="1600" dirty="0">
              <a:latin typeface="+mn-ea"/>
            </a:endParaRPr>
          </a:p>
        </p:txBody>
      </p:sp>
    </p:spTree>
    <p:extLst>
      <p:ext uri="{BB962C8B-B14F-4D97-AF65-F5344CB8AC3E}">
        <p14:creationId xmlns:p14="http://schemas.microsoft.com/office/powerpoint/2010/main" val="3278837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28464" y="1957716"/>
            <a:ext cx="9649072" cy="4567628"/>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a:latin typeface="+mn-ea"/>
              </a:rPr>
              <a:t>【</a:t>
            </a:r>
            <a:r>
              <a:rPr lang="ja-JP" altLang="en-US" sz="1600">
                <a:latin typeface="+mn-ea"/>
              </a:rPr>
              <a:t>詳細</a:t>
            </a:r>
            <a:r>
              <a:rPr lang="en-US" altLang="ja-JP" sz="1600">
                <a:latin typeface="+mn-ea"/>
              </a:rPr>
              <a:t>】</a:t>
            </a:r>
            <a:endParaRPr lang="en-US" altLang="ja-JP" sz="1600" dirty="0">
              <a:latin typeface="+mn-ea"/>
            </a:endParaRPr>
          </a:p>
        </p:txBody>
      </p:sp>
      <p:sp>
        <p:nvSpPr>
          <p:cNvPr id="8" name="テキスト ボックス 7"/>
          <p:cNvSpPr txBox="1"/>
          <p:nvPr/>
        </p:nvSpPr>
        <p:spPr>
          <a:xfrm>
            <a:off x="0" y="143136"/>
            <a:ext cx="9906000" cy="400110"/>
          </a:xfrm>
          <a:prstGeom prst="rect">
            <a:avLst/>
          </a:prstGeom>
          <a:solidFill>
            <a:schemeClr val="bg1"/>
          </a:solidFill>
        </p:spPr>
        <p:txBody>
          <a:bodyPr wrap="square">
            <a:spAutoFit/>
          </a:bodyPr>
          <a:lstStyle/>
          <a:p>
            <a:pPr>
              <a:defRPr/>
            </a:pPr>
            <a:r>
              <a:rPr lang="ja-JP" altLang="en-US" sz="2000" dirty="0" smtClean="0">
                <a:latin typeface="+mn-ea"/>
              </a:rPr>
              <a:t>２．実施体制と役割分担</a:t>
            </a:r>
            <a:endParaRPr lang="ja-JP" altLang="en-US" sz="2000" dirty="0">
              <a:latin typeface="+mn-ea"/>
            </a:endParaRPr>
          </a:p>
        </p:txBody>
      </p:sp>
      <p:sp>
        <p:nvSpPr>
          <p:cNvPr id="10" name="正方形/長方形 9"/>
          <p:cNvSpPr/>
          <p:nvPr/>
        </p:nvSpPr>
        <p:spPr>
          <a:xfrm>
            <a:off x="-6101" y="539155"/>
            <a:ext cx="9912101" cy="72008"/>
          </a:xfrm>
          <a:prstGeom prst="rect">
            <a:avLst/>
          </a:prstGeom>
          <a:gradFill flip="none" rotWithShape="1">
            <a:gsLst>
              <a:gs pos="0">
                <a:schemeClr val="accent6">
                  <a:lumMod val="50000"/>
                </a:schemeClr>
              </a:gs>
              <a:gs pos="50000">
                <a:schemeClr val="accent6">
                  <a:lumMod val="60000"/>
                  <a:lumOff val="4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77441" y="2636912"/>
            <a:ext cx="9145016" cy="3610025"/>
          </a:xfrm>
          <a:prstGeom prst="rect">
            <a:avLst/>
          </a:prstGeom>
          <a:noFill/>
          <a:ln w="3175">
            <a:noFill/>
            <a:prstDash val="sysDash"/>
          </a:ln>
          <a:effectLst/>
        </p:spPr>
        <p:txBody>
          <a:bodyPr wrap="square" rtlCol="0" anchor="t">
            <a:noAutofit/>
          </a:bodyPr>
          <a:lstStyle/>
          <a:p>
            <a:r>
              <a:rPr lang="en-US" altLang="ja-JP" sz="2000" b="1" dirty="0">
                <a:solidFill>
                  <a:srgbClr val="FF0000"/>
                </a:solidFill>
                <a:latin typeface="+mn-ea"/>
              </a:rPr>
              <a:t>【</a:t>
            </a:r>
            <a:r>
              <a:rPr lang="ja-JP" altLang="en-US" sz="2000" b="1" dirty="0" smtClean="0">
                <a:solidFill>
                  <a:srgbClr val="FF0000"/>
                </a:solidFill>
                <a:latin typeface="+mn-ea"/>
              </a:rPr>
              <a:t>記入上の注意</a:t>
            </a:r>
            <a:r>
              <a:rPr lang="en-US" altLang="ja-JP" sz="2000" b="1" dirty="0" smtClean="0">
                <a:solidFill>
                  <a:srgbClr val="FF0000"/>
                </a:solidFill>
                <a:latin typeface="+mn-ea"/>
              </a:rPr>
              <a:t>】</a:t>
            </a:r>
          </a:p>
          <a:p>
            <a:endParaRPr lang="en-US" altLang="ja-JP" sz="2000" dirty="0" smtClean="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実施体制と役割分担について、具体的に記載すること。</a:t>
            </a:r>
            <a:endParaRPr lang="en-US" altLang="ja-JP" sz="2000" dirty="0" smtClean="0">
              <a:solidFill>
                <a:srgbClr val="FF0000"/>
              </a:solidFill>
              <a:latin typeface="+mn-ea"/>
            </a:endParaRPr>
          </a:p>
          <a:p>
            <a:pPr marL="285750" indent="-285750">
              <a:buFont typeface="Wingdings" panose="05000000000000000000" pitchFamily="2" charset="2"/>
              <a:buChar char="p"/>
            </a:pPr>
            <a:endParaRPr lang="en-US" altLang="ja-JP" sz="2000" dirty="0" smtClean="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他</a:t>
            </a:r>
            <a:r>
              <a:rPr lang="ja-JP" altLang="en-US" sz="2000" dirty="0" smtClean="0">
                <a:solidFill>
                  <a:srgbClr val="FF0000"/>
                </a:solidFill>
                <a:latin typeface="+mn-ea"/>
              </a:rPr>
              <a:t>の補助金事業や</a:t>
            </a:r>
            <a:r>
              <a:rPr lang="en-US" altLang="ja-JP" sz="2000" dirty="0" smtClean="0">
                <a:solidFill>
                  <a:srgbClr val="FF0000"/>
                </a:solidFill>
                <a:latin typeface="+mn-ea"/>
              </a:rPr>
              <a:t>NEDO</a:t>
            </a:r>
            <a:r>
              <a:rPr lang="ja-JP" altLang="en-US" sz="2000" dirty="0" smtClean="0">
                <a:solidFill>
                  <a:srgbClr val="FF0000"/>
                </a:solidFill>
                <a:latin typeface="+mn-ea"/>
              </a:rPr>
              <a:t>等の研究開発事業と関連のある場合には、その状況について具体的に記載すること。</a:t>
            </a:r>
            <a:endParaRPr lang="en-US" altLang="ja-JP" sz="2000" dirty="0" smtClean="0">
              <a:solidFill>
                <a:srgbClr val="FF0000"/>
              </a:solidFill>
              <a:latin typeface="+mn-ea"/>
            </a:endParaRPr>
          </a:p>
        </p:txBody>
      </p:sp>
      <p:sp>
        <p:nvSpPr>
          <p:cNvPr id="13"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smtClean="0">
                <a:solidFill>
                  <a:srgbClr val="FF0000"/>
                </a:solidFill>
              </a:rPr>
              <a:t>１枚</a:t>
            </a:r>
            <a:r>
              <a:rPr lang="ja-JP" altLang="en-US" sz="1200" b="1" dirty="0">
                <a:solidFill>
                  <a:srgbClr val="FF0000"/>
                </a:solidFill>
              </a:rPr>
              <a:t>以内</a:t>
            </a:r>
          </a:p>
        </p:txBody>
      </p:sp>
      <p:sp>
        <p:nvSpPr>
          <p:cNvPr id="15" name="テキスト ボックス 14"/>
          <p:cNvSpPr txBox="1"/>
          <p:nvPr/>
        </p:nvSpPr>
        <p:spPr>
          <a:xfrm>
            <a:off x="128464" y="724054"/>
            <a:ext cx="9649071" cy="1120770"/>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en-US" altLang="ja-JP" sz="1600" dirty="0" smtClean="0">
              <a:latin typeface="+mn-ea"/>
            </a:endParaRPr>
          </a:p>
          <a:p>
            <a:pPr marL="285750" indent="-285750">
              <a:buFont typeface="Wingdings" pitchFamily="2" charset="2"/>
              <a:buChar char="n"/>
            </a:pPr>
            <a:r>
              <a:rPr lang="ja-JP" altLang="en-US" sz="1600" dirty="0" smtClean="0">
                <a:latin typeface="+mn-ea"/>
              </a:rPr>
              <a:t>あああ</a:t>
            </a:r>
            <a:endParaRPr lang="ja-JP" altLang="en-US" sz="1600" dirty="0">
              <a:latin typeface="+mn-ea"/>
            </a:endParaRPr>
          </a:p>
        </p:txBody>
      </p:sp>
    </p:spTree>
    <p:extLst>
      <p:ext uri="{BB962C8B-B14F-4D97-AF65-F5344CB8AC3E}">
        <p14:creationId xmlns:p14="http://schemas.microsoft.com/office/powerpoint/2010/main" val="1881047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28464" y="1386613"/>
            <a:ext cx="9649072" cy="5138732"/>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a:latin typeface="+mn-ea"/>
              </a:rPr>
              <a:t>【</a:t>
            </a:r>
            <a:r>
              <a:rPr lang="ja-JP" altLang="en-US" sz="1600">
                <a:latin typeface="+mn-ea"/>
              </a:rPr>
              <a:t>詳細</a:t>
            </a:r>
            <a:r>
              <a:rPr lang="en-US" altLang="ja-JP" sz="1600">
                <a:latin typeface="+mn-ea"/>
              </a:rPr>
              <a:t>】</a:t>
            </a:r>
            <a:endParaRPr lang="en-US" altLang="ja-JP" sz="1600" dirty="0">
              <a:latin typeface="+mn-ea"/>
            </a:endParaRPr>
          </a:p>
        </p:txBody>
      </p:sp>
      <p:sp>
        <p:nvSpPr>
          <p:cNvPr id="8" name="テキスト ボックス 7"/>
          <p:cNvSpPr txBox="1"/>
          <p:nvPr/>
        </p:nvSpPr>
        <p:spPr>
          <a:xfrm>
            <a:off x="0" y="134083"/>
            <a:ext cx="9906000" cy="400110"/>
          </a:xfrm>
          <a:prstGeom prst="rect">
            <a:avLst/>
          </a:prstGeom>
          <a:noFill/>
        </p:spPr>
        <p:txBody>
          <a:bodyPr wrap="square">
            <a:spAutoFit/>
          </a:bodyPr>
          <a:lstStyle/>
          <a:p>
            <a:pPr>
              <a:defRPr/>
            </a:pPr>
            <a:r>
              <a:rPr lang="ja-JP" altLang="en-US" sz="2000" dirty="0" smtClean="0">
                <a:latin typeface="+mn-ea"/>
              </a:rPr>
              <a:t>３．事業内容</a:t>
            </a:r>
            <a:endParaRPr lang="ja-JP" altLang="en-US" sz="2000" dirty="0">
              <a:latin typeface="+mn-ea"/>
            </a:endParaRPr>
          </a:p>
        </p:txBody>
      </p:sp>
      <p:sp>
        <p:nvSpPr>
          <p:cNvPr id="5"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smtClean="0">
                <a:solidFill>
                  <a:srgbClr val="FF0000"/>
                </a:solidFill>
              </a:rPr>
              <a:t>５枚程度</a:t>
            </a:r>
            <a:endParaRPr lang="ja-JP" altLang="en-US" sz="1200" b="1" dirty="0">
              <a:solidFill>
                <a:srgbClr val="FF0000"/>
              </a:solidFill>
            </a:endParaRPr>
          </a:p>
        </p:txBody>
      </p:sp>
      <p:sp>
        <p:nvSpPr>
          <p:cNvPr id="13" name="テキスト ボックス 12"/>
          <p:cNvSpPr txBox="1"/>
          <p:nvPr/>
        </p:nvSpPr>
        <p:spPr>
          <a:xfrm>
            <a:off x="416495" y="1632477"/>
            <a:ext cx="9073008" cy="4647003"/>
          </a:xfrm>
          <a:prstGeom prst="rect">
            <a:avLst/>
          </a:prstGeom>
          <a:noFill/>
          <a:ln w="3175">
            <a:noFill/>
            <a:prstDash val="sysDash"/>
          </a:ln>
          <a:effectLst/>
        </p:spPr>
        <p:txBody>
          <a:bodyPr wrap="square" rtlCol="0" anchor="t">
            <a:noAutofit/>
          </a:bodyPr>
          <a:lstStyle/>
          <a:p>
            <a:r>
              <a:rPr lang="en-US" altLang="ja-JP" sz="1400" b="1" dirty="0">
                <a:solidFill>
                  <a:srgbClr val="FF0000"/>
                </a:solidFill>
                <a:latin typeface="+mn-ea"/>
              </a:rPr>
              <a:t>【</a:t>
            </a:r>
            <a:r>
              <a:rPr lang="ja-JP" altLang="en-US" sz="1400" b="1" dirty="0" smtClean="0">
                <a:solidFill>
                  <a:srgbClr val="FF0000"/>
                </a:solidFill>
                <a:latin typeface="+mn-ea"/>
              </a:rPr>
              <a:t>記入上の注意</a:t>
            </a:r>
            <a:r>
              <a:rPr lang="en-US" altLang="ja-JP" sz="1400" b="1" dirty="0" smtClean="0">
                <a:solidFill>
                  <a:srgbClr val="FF0000"/>
                </a:solidFill>
                <a:latin typeface="+mn-ea"/>
              </a:rPr>
              <a:t>】</a:t>
            </a:r>
            <a:endParaRPr lang="ja-JP" altLang="en-US" sz="1400" b="1" dirty="0" smtClean="0">
              <a:solidFill>
                <a:srgbClr val="FF0000"/>
              </a:solidFill>
              <a:latin typeface="+mn-ea"/>
            </a:endParaRPr>
          </a:p>
          <a:p>
            <a:endParaRPr lang="en-US" altLang="ja-JP" sz="1400" b="1" dirty="0" smtClean="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事業実施方法・内容について、創意工夫点を含めて、システム概念図を記載するなど具体的に</a:t>
            </a:r>
            <a:r>
              <a:rPr lang="ja-JP" altLang="en-US" sz="2000" dirty="0">
                <a:solidFill>
                  <a:srgbClr val="FF0000"/>
                </a:solidFill>
                <a:latin typeface="+mn-ea"/>
              </a:rPr>
              <a:t>記載すること</a:t>
            </a:r>
            <a:r>
              <a:rPr lang="ja-JP" altLang="en-US" sz="2000" dirty="0" smtClean="0">
                <a:solidFill>
                  <a:srgbClr val="FF0000"/>
                </a:solidFill>
                <a:latin typeface="+mn-ea"/>
              </a:rPr>
              <a:t>。</a:t>
            </a:r>
            <a:endParaRPr lang="en-US" altLang="ja-JP" sz="2000" dirty="0" smtClean="0">
              <a:solidFill>
                <a:srgbClr val="FF0000"/>
              </a:solidFill>
              <a:latin typeface="+mn-ea"/>
            </a:endParaRPr>
          </a:p>
          <a:p>
            <a:pPr marL="285750" indent="-285750">
              <a:buFont typeface="Wingdings" panose="05000000000000000000" pitchFamily="2" charset="2"/>
              <a:buChar char="p"/>
            </a:pPr>
            <a:endParaRPr lang="en-US" altLang="ja-JP" sz="2000" dirty="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機械</a:t>
            </a:r>
            <a:r>
              <a:rPr lang="ja-JP" altLang="en-US" sz="2000" dirty="0" smtClean="0">
                <a:solidFill>
                  <a:srgbClr val="FF0000"/>
                </a:solidFill>
                <a:latin typeface="+mn-ea"/>
              </a:rPr>
              <a:t>装置、蓄電池等を</a:t>
            </a:r>
            <a:r>
              <a:rPr lang="ja-JP" altLang="en-US" sz="2000" dirty="0">
                <a:solidFill>
                  <a:srgbClr val="FF0000"/>
                </a:solidFill>
                <a:latin typeface="+mn-ea"/>
              </a:rPr>
              <a:t>最適に制御する</a:t>
            </a:r>
            <a:r>
              <a:rPr lang="ja-JP" altLang="en-US" sz="2000" dirty="0" smtClean="0">
                <a:solidFill>
                  <a:srgbClr val="FF0000"/>
                </a:solidFill>
                <a:latin typeface="+mn-ea"/>
              </a:rPr>
              <a:t>制御の内容について、具体的に記載すること。</a:t>
            </a:r>
            <a:endParaRPr lang="en-US" altLang="ja-JP" sz="2000" dirty="0" smtClean="0">
              <a:solidFill>
                <a:srgbClr val="FF0000"/>
              </a:solidFill>
              <a:latin typeface="+mn-ea"/>
            </a:endParaRPr>
          </a:p>
          <a:p>
            <a:pPr marL="285750" indent="-285750">
              <a:buFont typeface="Wingdings" panose="05000000000000000000" pitchFamily="2" charset="2"/>
              <a:buChar char="p"/>
            </a:pPr>
            <a:endParaRPr lang="en-US" altLang="ja-JP" sz="2000" dirty="0" smtClean="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本実証事業の成果の活用と今後の計画について具体的に記載すること。</a:t>
            </a:r>
            <a:endParaRPr lang="en-US" altLang="ja-JP" sz="2000" dirty="0" smtClean="0">
              <a:solidFill>
                <a:srgbClr val="FF0000"/>
              </a:solidFill>
              <a:latin typeface="+mn-ea"/>
            </a:endParaRPr>
          </a:p>
          <a:p>
            <a:endParaRPr lang="en-US" altLang="ja-JP" sz="2000" dirty="0" smtClean="0">
              <a:solidFill>
                <a:srgbClr val="FF0000"/>
              </a:solidFill>
              <a:latin typeface="+mn-ea"/>
            </a:endParaRPr>
          </a:p>
          <a:p>
            <a:endParaRPr lang="en-US" altLang="ja-JP" sz="2000" strike="dblStrike" dirty="0" smtClean="0">
              <a:solidFill>
                <a:srgbClr val="FF0000"/>
              </a:solidFill>
              <a:latin typeface="+mn-ea"/>
            </a:endParaRPr>
          </a:p>
          <a:p>
            <a:pPr marL="285750" indent="-285750">
              <a:buFont typeface="Wingdings" panose="05000000000000000000" pitchFamily="2" charset="2"/>
              <a:buChar char="p"/>
            </a:pPr>
            <a:endParaRPr lang="en-US" altLang="ja-JP" sz="1600" dirty="0" smtClean="0">
              <a:solidFill>
                <a:srgbClr val="FF0000"/>
              </a:solidFill>
              <a:latin typeface="+mn-ea"/>
            </a:endParaRPr>
          </a:p>
          <a:p>
            <a:pPr marL="285750" indent="-285750">
              <a:buFont typeface="Wingdings" panose="05000000000000000000" pitchFamily="2" charset="2"/>
              <a:buChar char="p"/>
            </a:pPr>
            <a:endParaRPr lang="en-US" altLang="ja-JP" sz="1600" dirty="0" smtClean="0">
              <a:solidFill>
                <a:srgbClr val="FF0000"/>
              </a:solidFill>
              <a:latin typeface="+mn-ea"/>
            </a:endParaRPr>
          </a:p>
        </p:txBody>
      </p:sp>
      <p:sp>
        <p:nvSpPr>
          <p:cNvPr id="11" name="テキスト ボックス 10"/>
          <p:cNvSpPr txBox="1"/>
          <p:nvPr/>
        </p:nvSpPr>
        <p:spPr>
          <a:xfrm>
            <a:off x="128464" y="663677"/>
            <a:ext cx="9649071" cy="533075"/>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smtClean="0">
                <a:latin typeface="+mn-ea"/>
              </a:rPr>
              <a:t>あああ</a:t>
            </a:r>
            <a:endParaRPr lang="ja-JP" altLang="en-US" sz="1600" dirty="0">
              <a:latin typeface="+mn-ea"/>
            </a:endParaRPr>
          </a:p>
        </p:txBody>
      </p:sp>
    </p:spTree>
    <p:extLst>
      <p:ext uri="{BB962C8B-B14F-4D97-AF65-F5344CB8AC3E}">
        <p14:creationId xmlns:p14="http://schemas.microsoft.com/office/powerpoint/2010/main" val="40219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116632"/>
            <a:ext cx="9906000" cy="400110"/>
          </a:xfrm>
          <a:prstGeom prst="rect">
            <a:avLst/>
          </a:prstGeom>
          <a:solidFill>
            <a:schemeClr val="bg1"/>
          </a:solidFill>
        </p:spPr>
        <p:txBody>
          <a:bodyPr wrap="square">
            <a:spAutoFit/>
          </a:bodyPr>
          <a:lstStyle/>
          <a:p>
            <a:pPr>
              <a:defRPr/>
            </a:pPr>
            <a:r>
              <a:rPr lang="ja-JP" altLang="en-US" sz="2000" dirty="0" smtClean="0">
                <a:latin typeface="+mn-ea"/>
              </a:rPr>
              <a:t>４．事業実施の確実性</a:t>
            </a:r>
            <a:endParaRPr lang="ja-JP" altLang="en-US" sz="2000" dirty="0">
              <a:latin typeface="+mn-ea"/>
            </a:endParaRPr>
          </a:p>
        </p:txBody>
      </p:sp>
      <p:sp>
        <p:nvSpPr>
          <p:cNvPr id="5"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rPr>
              <a:t>１</a:t>
            </a:r>
            <a:r>
              <a:rPr lang="ja-JP" altLang="en-US" sz="1200" b="1" dirty="0" smtClean="0">
                <a:solidFill>
                  <a:srgbClr val="FF0000"/>
                </a:solidFill>
              </a:rPr>
              <a:t>枚以内</a:t>
            </a:r>
            <a:endParaRPr lang="ja-JP" altLang="en-US" sz="1200" b="1" dirty="0">
              <a:solidFill>
                <a:srgbClr val="FF0000"/>
              </a:solidFill>
            </a:endParaRPr>
          </a:p>
        </p:txBody>
      </p:sp>
      <p:sp>
        <p:nvSpPr>
          <p:cNvPr id="11" name="テキスト ボックス 10"/>
          <p:cNvSpPr txBox="1"/>
          <p:nvPr/>
        </p:nvSpPr>
        <p:spPr>
          <a:xfrm>
            <a:off x="128464" y="1836112"/>
            <a:ext cx="9649072" cy="4689232"/>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a:latin typeface="+mn-ea"/>
              </a:rPr>
              <a:t>【</a:t>
            </a:r>
            <a:r>
              <a:rPr lang="ja-JP" altLang="en-US" sz="1600">
                <a:latin typeface="+mn-ea"/>
              </a:rPr>
              <a:t>詳細</a:t>
            </a:r>
            <a:r>
              <a:rPr lang="en-US" altLang="ja-JP" sz="1600">
                <a:latin typeface="+mn-ea"/>
              </a:rPr>
              <a:t>】</a:t>
            </a:r>
            <a:endParaRPr lang="en-US" altLang="ja-JP" sz="1600" dirty="0">
              <a:latin typeface="+mn-ea"/>
            </a:endParaRPr>
          </a:p>
        </p:txBody>
      </p:sp>
      <p:sp>
        <p:nvSpPr>
          <p:cNvPr id="14" name="テキスト ボックス 13"/>
          <p:cNvSpPr txBox="1"/>
          <p:nvPr/>
        </p:nvSpPr>
        <p:spPr>
          <a:xfrm>
            <a:off x="380492" y="2492896"/>
            <a:ext cx="9145015" cy="3600400"/>
          </a:xfrm>
          <a:prstGeom prst="rect">
            <a:avLst/>
          </a:prstGeom>
          <a:noFill/>
          <a:ln w="3175">
            <a:noFill/>
            <a:prstDash val="sysDash"/>
          </a:ln>
          <a:effectLst/>
        </p:spPr>
        <p:txBody>
          <a:bodyPr wrap="square" rtlCol="0" anchor="t">
            <a:noAutofit/>
          </a:bodyPr>
          <a:lstStyle/>
          <a:p>
            <a:r>
              <a:rPr lang="en-US" altLang="ja-JP" sz="2000" b="1" dirty="0" smtClean="0">
                <a:solidFill>
                  <a:srgbClr val="FF0000"/>
                </a:solidFill>
                <a:latin typeface="+mn-ea"/>
              </a:rPr>
              <a:t>【</a:t>
            </a:r>
            <a:r>
              <a:rPr lang="ja-JP" altLang="en-US" sz="2000" b="1" dirty="0" smtClean="0">
                <a:solidFill>
                  <a:srgbClr val="FF0000"/>
                </a:solidFill>
                <a:latin typeface="+mn-ea"/>
              </a:rPr>
              <a:t>記入上の注意</a:t>
            </a:r>
            <a:r>
              <a:rPr lang="en-US" altLang="ja-JP" sz="2000" b="1" dirty="0" smtClean="0">
                <a:solidFill>
                  <a:srgbClr val="FF0000"/>
                </a:solidFill>
                <a:latin typeface="+mn-ea"/>
              </a:rPr>
              <a:t>】</a:t>
            </a:r>
          </a:p>
          <a:p>
            <a:endParaRPr lang="en-US" altLang="ja-JP" sz="2000" b="1" dirty="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事業を確実に実施するにあたり必要とされる専門性が整っていること（専門職員の配置、外注内容等）について具体的に記載すること。</a:t>
            </a:r>
            <a:endParaRPr lang="en-US" altLang="ja-JP" sz="2000" dirty="0" smtClean="0">
              <a:solidFill>
                <a:srgbClr val="FF0000"/>
              </a:solidFill>
              <a:latin typeface="+mn-ea"/>
            </a:endParaRPr>
          </a:p>
          <a:p>
            <a:pPr marL="285750" indent="-285750">
              <a:buFont typeface="Wingdings" panose="05000000000000000000" pitchFamily="2" charset="2"/>
              <a:buChar char="p"/>
            </a:pPr>
            <a:endParaRPr lang="en-US" altLang="ja-JP" sz="2000" dirty="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事業の実施方法が合理的であること（外部企業等との連携、地域との協力体制等）について具体的に記載すること。</a:t>
            </a:r>
            <a:endParaRPr lang="en-US" altLang="ja-JP" sz="2000" dirty="0" smtClean="0">
              <a:solidFill>
                <a:srgbClr val="FF0000"/>
              </a:solidFill>
              <a:latin typeface="+mn-ea"/>
            </a:endParaRPr>
          </a:p>
          <a:p>
            <a:pPr marL="285750" indent="-285750">
              <a:buFont typeface="Wingdings" panose="05000000000000000000" pitchFamily="2" charset="2"/>
              <a:buChar char="p"/>
            </a:pPr>
            <a:endParaRPr lang="en-US" altLang="ja-JP" sz="2000" dirty="0">
              <a:solidFill>
                <a:srgbClr val="FF0000"/>
              </a:solidFill>
              <a:latin typeface="+mn-ea"/>
            </a:endParaRPr>
          </a:p>
          <a:p>
            <a:r>
              <a:rPr lang="ja-JP" altLang="en-US" sz="2000" dirty="0" smtClean="0">
                <a:solidFill>
                  <a:srgbClr val="FF0000"/>
                </a:solidFill>
                <a:latin typeface="+mn-ea"/>
              </a:rPr>
              <a:t>　　注：事業採択前に、外注先へ発注行為は認められませんのでご注意下さい。</a:t>
            </a:r>
            <a:endParaRPr lang="en-US" altLang="ja-JP" sz="2000" dirty="0" smtClean="0">
              <a:solidFill>
                <a:srgbClr val="FF0000"/>
              </a:solidFill>
              <a:latin typeface="+mn-ea"/>
            </a:endParaRPr>
          </a:p>
        </p:txBody>
      </p:sp>
      <p:sp>
        <p:nvSpPr>
          <p:cNvPr id="10" name="テキスト ボックス 9"/>
          <p:cNvSpPr txBox="1"/>
          <p:nvPr/>
        </p:nvSpPr>
        <p:spPr>
          <a:xfrm>
            <a:off x="128464" y="724054"/>
            <a:ext cx="9649071" cy="904746"/>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p>
          <a:p>
            <a:pPr marL="285750" indent="-285750">
              <a:buFont typeface="Wingdings" pitchFamily="2" charset="2"/>
              <a:buChar char="n"/>
            </a:pPr>
            <a:r>
              <a:rPr lang="ja-JP" altLang="en-US" sz="1600" dirty="0" smtClean="0">
                <a:latin typeface="+mn-ea"/>
              </a:rPr>
              <a:t>あああ</a:t>
            </a:r>
            <a:endParaRPr lang="ja-JP" altLang="en-US" sz="1600" dirty="0">
              <a:latin typeface="+mn-ea"/>
            </a:endParaRPr>
          </a:p>
        </p:txBody>
      </p:sp>
    </p:spTree>
    <p:extLst>
      <p:ext uri="{BB962C8B-B14F-4D97-AF65-F5344CB8AC3E}">
        <p14:creationId xmlns:p14="http://schemas.microsoft.com/office/powerpoint/2010/main" val="3269597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116632"/>
            <a:ext cx="9906000" cy="400110"/>
          </a:xfrm>
          <a:prstGeom prst="rect">
            <a:avLst/>
          </a:prstGeom>
          <a:solidFill>
            <a:schemeClr val="bg1"/>
          </a:solidFill>
        </p:spPr>
        <p:txBody>
          <a:bodyPr wrap="square">
            <a:spAutoFit/>
          </a:bodyPr>
          <a:lstStyle/>
          <a:p>
            <a:pPr>
              <a:defRPr/>
            </a:pPr>
            <a:r>
              <a:rPr lang="ja-JP" altLang="en-US" sz="2000" dirty="0" smtClean="0">
                <a:latin typeface="+mn-ea"/>
              </a:rPr>
              <a:t>５．事業化</a:t>
            </a:r>
            <a:r>
              <a:rPr lang="ja-JP" altLang="en-US" sz="2000" dirty="0">
                <a:latin typeface="+mn-ea"/>
              </a:rPr>
              <a:t>可能性</a:t>
            </a:r>
          </a:p>
        </p:txBody>
      </p:sp>
      <p:sp>
        <p:nvSpPr>
          <p:cNvPr id="5" name="タイトル 1"/>
          <p:cNvSpPr txBox="1">
            <a:spLocks/>
          </p:cNvSpPr>
          <p:nvPr/>
        </p:nvSpPr>
        <p:spPr>
          <a:xfrm>
            <a:off x="8985448" y="60759"/>
            <a:ext cx="863108" cy="415913"/>
          </a:xfrm>
          <a:prstGeom prst="rect">
            <a:avLst/>
          </a:prstGeom>
          <a:solidFill>
            <a:schemeClr val="bg1"/>
          </a:solidFill>
          <a:ln w="44450">
            <a:solidFill>
              <a:srgbClr val="FF0000"/>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solidFill>
                  <a:srgbClr val="FF0000"/>
                </a:solidFill>
              </a:rPr>
              <a:t>１</a:t>
            </a:r>
            <a:r>
              <a:rPr lang="ja-JP" altLang="en-US" sz="1200" b="1" dirty="0" smtClean="0">
                <a:solidFill>
                  <a:srgbClr val="FF0000"/>
                </a:solidFill>
              </a:rPr>
              <a:t>枚以内</a:t>
            </a:r>
            <a:endParaRPr lang="ja-JP" altLang="en-US" sz="1200" b="1" dirty="0">
              <a:solidFill>
                <a:srgbClr val="FF0000"/>
              </a:solidFill>
            </a:endParaRPr>
          </a:p>
        </p:txBody>
      </p:sp>
      <p:sp>
        <p:nvSpPr>
          <p:cNvPr id="11" name="テキスト ボックス 10"/>
          <p:cNvSpPr txBox="1"/>
          <p:nvPr/>
        </p:nvSpPr>
        <p:spPr>
          <a:xfrm>
            <a:off x="128464" y="1836112"/>
            <a:ext cx="9649072" cy="4689232"/>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a:latin typeface="+mn-ea"/>
              </a:rPr>
              <a:t>【</a:t>
            </a:r>
            <a:r>
              <a:rPr lang="ja-JP" altLang="en-US" sz="1600">
                <a:latin typeface="+mn-ea"/>
              </a:rPr>
              <a:t>詳細</a:t>
            </a:r>
            <a:r>
              <a:rPr lang="en-US" altLang="ja-JP" sz="1600">
                <a:latin typeface="+mn-ea"/>
              </a:rPr>
              <a:t>】</a:t>
            </a:r>
            <a:endParaRPr lang="en-US" altLang="ja-JP" sz="1600" dirty="0">
              <a:latin typeface="+mn-ea"/>
            </a:endParaRPr>
          </a:p>
        </p:txBody>
      </p:sp>
      <p:sp>
        <p:nvSpPr>
          <p:cNvPr id="14" name="テキスト ボックス 13"/>
          <p:cNvSpPr txBox="1"/>
          <p:nvPr/>
        </p:nvSpPr>
        <p:spPr>
          <a:xfrm>
            <a:off x="380491" y="2492896"/>
            <a:ext cx="9145015" cy="2950423"/>
          </a:xfrm>
          <a:prstGeom prst="rect">
            <a:avLst/>
          </a:prstGeom>
          <a:noFill/>
          <a:ln w="3175">
            <a:noFill/>
            <a:prstDash val="sysDash"/>
          </a:ln>
          <a:effectLst/>
        </p:spPr>
        <p:txBody>
          <a:bodyPr wrap="square" rtlCol="0" anchor="t">
            <a:noAutofit/>
          </a:bodyPr>
          <a:lstStyle/>
          <a:p>
            <a:r>
              <a:rPr lang="en-US" altLang="ja-JP" sz="2000" b="1" dirty="0" smtClean="0">
                <a:solidFill>
                  <a:srgbClr val="FF0000"/>
                </a:solidFill>
                <a:latin typeface="+mn-ea"/>
              </a:rPr>
              <a:t>【</a:t>
            </a:r>
            <a:r>
              <a:rPr lang="ja-JP" altLang="en-US" sz="2000" b="1" dirty="0" smtClean="0">
                <a:solidFill>
                  <a:srgbClr val="FF0000"/>
                </a:solidFill>
                <a:latin typeface="+mn-ea"/>
              </a:rPr>
              <a:t>記入上の注意</a:t>
            </a:r>
            <a:r>
              <a:rPr lang="en-US" altLang="ja-JP" sz="2000" b="1" dirty="0" smtClean="0">
                <a:solidFill>
                  <a:srgbClr val="FF0000"/>
                </a:solidFill>
                <a:latin typeface="+mn-ea"/>
              </a:rPr>
              <a:t>】</a:t>
            </a:r>
          </a:p>
          <a:p>
            <a:endParaRPr lang="en-US" altLang="ja-JP" sz="2000" b="1" dirty="0">
              <a:solidFill>
                <a:srgbClr val="FF0000"/>
              </a:solidFill>
              <a:latin typeface="+mn-ea"/>
            </a:endParaRPr>
          </a:p>
          <a:p>
            <a:pPr marL="285750" indent="-285750">
              <a:buFont typeface="Wingdings" panose="05000000000000000000" pitchFamily="2" charset="2"/>
              <a:buChar char="p"/>
            </a:pPr>
            <a:r>
              <a:rPr lang="ja-JP" altLang="en-US" sz="2000" dirty="0" smtClean="0">
                <a:solidFill>
                  <a:srgbClr val="FF0000"/>
                </a:solidFill>
                <a:latin typeface="+mn-ea"/>
              </a:rPr>
              <a:t>事業採算性評価を記載すること。</a:t>
            </a:r>
            <a:endParaRPr lang="en-US" altLang="ja-JP" sz="2000" dirty="0" smtClean="0">
              <a:solidFill>
                <a:srgbClr val="FF0000"/>
              </a:solidFill>
              <a:latin typeface="+mn-ea"/>
            </a:endParaRPr>
          </a:p>
          <a:p>
            <a:r>
              <a:rPr lang="ja-JP" altLang="en-US" sz="2000" dirty="0">
                <a:solidFill>
                  <a:srgbClr val="FF0000"/>
                </a:solidFill>
                <a:latin typeface="+mn-ea"/>
              </a:rPr>
              <a:t>　</a:t>
            </a:r>
            <a:r>
              <a:rPr lang="ja-JP" altLang="en-US" sz="2000" dirty="0" smtClean="0">
                <a:solidFill>
                  <a:srgbClr val="FF0000"/>
                </a:solidFill>
                <a:latin typeface="+mn-ea"/>
              </a:rPr>
              <a:t>（初期投資回収計画、２号機以降のコスト回収計画、</a:t>
            </a:r>
            <a:endParaRPr lang="en-US" altLang="ja-JP" sz="2000" dirty="0" smtClean="0">
              <a:solidFill>
                <a:srgbClr val="FF0000"/>
              </a:solidFill>
              <a:latin typeface="+mn-ea"/>
            </a:endParaRPr>
          </a:p>
          <a:p>
            <a:r>
              <a:rPr lang="ja-JP" altLang="en-US" sz="2000" dirty="0">
                <a:solidFill>
                  <a:srgbClr val="FF0000"/>
                </a:solidFill>
                <a:latin typeface="+mn-ea"/>
              </a:rPr>
              <a:t>　</a:t>
            </a:r>
            <a:r>
              <a:rPr lang="ja-JP" altLang="en-US" sz="2000" dirty="0" smtClean="0">
                <a:solidFill>
                  <a:srgbClr val="FF0000"/>
                </a:solidFill>
                <a:latin typeface="+mn-ea"/>
              </a:rPr>
              <a:t>　事業開始前と開始後の効果、５年後および目標とする事業規模など。）</a:t>
            </a:r>
            <a:endParaRPr lang="en-US" altLang="ja-JP" sz="2000" dirty="0">
              <a:solidFill>
                <a:srgbClr val="FF0000"/>
              </a:solidFill>
              <a:latin typeface="+mn-ea"/>
            </a:endParaRPr>
          </a:p>
          <a:p>
            <a:pPr marL="285750" indent="-285750">
              <a:buFont typeface="Wingdings" panose="05000000000000000000" pitchFamily="2" charset="2"/>
              <a:buChar char="p"/>
            </a:pPr>
            <a:endParaRPr lang="en-US" altLang="ja-JP" sz="2000" dirty="0">
              <a:solidFill>
                <a:srgbClr val="FF0000"/>
              </a:solidFill>
              <a:latin typeface="+mn-ea"/>
            </a:endParaRPr>
          </a:p>
          <a:p>
            <a:pPr marL="285750" indent="-285750">
              <a:buFont typeface="Wingdings" panose="05000000000000000000" pitchFamily="2" charset="2"/>
              <a:buChar char="p"/>
            </a:pPr>
            <a:r>
              <a:rPr lang="ja-JP" altLang="en-US" sz="2000" dirty="0">
                <a:solidFill>
                  <a:srgbClr val="FF0000"/>
                </a:solidFill>
                <a:latin typeface="+mn-ea"/>
              </a:rPr>
              <a:t>法規・制度等に関する課題がある場合には記載すること</a:t>
            </a:r>
            <a:r>
              <a:rPr lang="ja-JP" altLang="en-US" sz="2000" dirty="0" smtClean="0">
                <a:solidFill>
                  <a:srgbClr val="FF0000"/>
                </a:solidFill>
                <a:latin typeface="+mn-ea"/>
              </a:rPr>
              <a:t>。</a:t>
            </a:r>
            <a:endParaRPr lang="en-US" altLang="ja-JP" sz="2000" dirty="0" smtClean="0">
              <a:solidFill>
                <a:srgbClr val="FF0000"/>
              </a:solidFill>
              <a:latin typeface="+mn-ea"/>
            </a:endParaRPr>
          </a:p>
          <a:p>
            <a:r>
              <a:rPr lang="ja-JP" altLang="en-US" sz="2000" dirty="0">
                <a:solidFill>
                  <a:srgbClr val="FF0000"/>
                </a:solidFill>
                <a:latin typeface="+mn-ea"/>
              </a:rPr>
              <a:t>　</a:t>
            </a:r>
            <a:r>
              <a:rPr lang="ja-JP" altLang="en-US" sz="2000" dirty="0" smtClean="0">
                <a:solidFill>
                  <a:srgbClr val="FF0000"/>
                </a:solidFill>
                <a:latin typeface="+mn-ea"/>
              </a:rPr>
              <a:t>　その</a:t>
            </a:r>
            <a:r>
              <a:rPr lang="ja-JP" altLang="en-US" sz="2000" dirty="0">
                <a:solidFill>
                  <a:srgbClr val="FF0000"/>
                </a:solidFill>
                <a:latin typeface="+mn-ea"/>
              </a:rPr>
              <a:t>場合</a:t>
            </a:r>
            <a:r>
              <a:rPr lang="ja-JP" altLang="en-US" sz="2000" dirty="0" smtClean="0">
                <a:solidFill>
                  <a:srgbClr val="FF0000"/>
                </a:solidFill>
                <a:latin typeface="+mn-ea"/>
              </a:rPr>
              <a:t>、</a:t>
            </a:r>
            <a:r>
              <a:rPr lang="ja-JP" altLang="en-US" sz="2000" dirty="0">
                <a:solidFill>
                  <a:srgbClr val="FF0000"/>
                </a:solidFill>
                <a:latin typeface="+mn-ea"/>
              </a:rPr>
              <a:t>そ</a:t>
            </a:r>
            <a:r>
              <a:rPr lang="ja-JP" altLang="en-US" sz="2000" dirty="0" smtClean="0">
                <a:solidFill>
                  <a:srgbClr val="FF0000"/>
                </a:solidFill>
                <a:latin typeface="+mn-ea"/>
              </a:rPr>
              <a:t>の</a:t>
            </a:r>
            <a:r>
              <a:rPr lang="ja-JP" altLang="en-US" sz="2000" dirty="0">
                <a:solidFill>
                  <a:srgbClr val="FF0000"/>
                </a:solidFill>
                <a:latin typeface="+mn-ea"/>
              </a:rPr>
              <a:t>課題をいかに解決するのか方針について</a:t>
            </a:r>
            <a:r>
              <a:rPr lang="ja-JP" altLang="en-US" sz="2000" dirty="0" smtClean="0">
                <a:solidFill>
                  <a:srgbClr val="FF0000"/>
                </a:solidFill>
                <a:latin typeface="+mn-ea"/>
              </a:rPr>
              <a:t>具体的に</a:t>
            </a:r>
            <a:r>
              <a:rPr lang="ja-JP" altLang="en-US" sz="2000" dirty="0">
                <a:solidFill>
                  <a:srgbClr val="FF0000"/>
                </a:solidFill>
                <a:latin typeface="+mn-ea"/>
              </a:rPr>
              <a:t>記載すること</a:t>
            </a:r>
            <a:r>
              <a:rPr lang="ja-JP" altLang="en-US" sz="2000" dirty="0" smtClean="0">
                <a:solidFill>
                  <a:srgbClr val="FF0000"/>
                </a:solidFill>
                <a:latin typeface="+mn-ea"/>
              </a:rPr>
              <a:t>。</a:t>
            </a:r>
            <a:endParaRPr lang="en-US" altLang="ja-JP" sz="2000" dirty="0">
              <a:solidFill>
                <a:srgbClr val="FF0000"/>
              </a:solidFill>
              <a:latin typeface="+mn-ea"/>
            </a:endParaRPr>
          </a:p>
        </p:txBody>
      </p:sp>
      <p:sp>
        <p:nvSpPr>
          <p:cNvPr id="10" name="テキスト ボックス 9"/>
          <p:cNvSpPr txBox="1"/>
          <p:nvPr/>
        </p:nvSpPr>
        <p:spPr>
          <a:xfrm>
            <a:off x="128464" y="724054"/>
            <a:ext cx="9649071" cy="904746"/>
          </a:xfrm>
          <a:prstGeom prst="rect">
            <a:avLst/>
          </a:prstGeom>
          <a:solidFill>
            <a:schemeClr val="bg1"/>
          </a:solidFill>
          <a:ln w="3175">
            <a:solidFill>
              <a:schemeClr val="tx1"/>
            </a:solidFill>
          </a:ln>
          <a:effectLst>
            <a:outerShdw blurRad="50800" dist="38100" dir="2700000" algn="tl" rotWithShape="0">
              <a:prstClr val="black">
                <a:alpha val="40000"/>
              </a:prstClr>
            </a:outerShdw>
          </a:effectLst>
        </p:spPr>
        <p:txBody>
          <a:bodyPr wrap="square" rtlCol="0">
            <a:noAutofit/>
          </a:bodyPr>
          <a:lstStyle/>
          <a:p>
            <a:r>
              <a:rPr lang="en-US" altLang="ja-JP" sz="1600" dirty="0">
                <a:latin typeface="+mn-ea"/>
              </a:rPr>
              <a:t>【</a:t>
            </a:r>
            <a:r>
              <a:rPr lang="ja-JP" altLang="en-US" sz="1600" dirty="0" smtClean="0">
                <a:latin typeface="+mn-ea"/>
              </a:rPr>
              <a:t>要旨</a:t>
            </a:r>
            <a:r>
              <a:rPr lang="en-US" altLang="ja-JP" sz="1600" dirty="0" smtClean="0">
                <a:latin typeface="+mn-ea"/>
              </a:rPr>
              <a:t>】</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p>
          <a:p>
            <a:pPr marL="285750" indent="-285750">
              <a:buFont typeface="Wingdings" pitchFamily="2" charset="2"/>
              <a:buChar char="n"/>
            </a:pPr>
            <a:r>
              <a:rPr lang="ja-JP" altLang="en-US" sz="1600" dirty="0">
                <a:latin typeface="+mn-ea"/>
              </a:rPr>
              <a:t>あ</a:t>
            </a:r>
            <a:r>
              <a:rPr lang="ja-JP" altLang="en-US" sz="1600" dirty="0" smtClean="0">
                <a:latin typeface="+mn-ea"/>
              </a:rPr>
              <a:t>ああ</a:t>
            </a:r>
            <a:endParaRPr lang="en-US" altLang="ja-JP" sz="1600" dirty="0" smtClean="0">
              <a:latin typeface="+mn-ea"/>
            </a:endParaRPr>
          </a:p>
        </p:txBody>
      </p:sp>
    </p:spTree>
    <p:extLst>
      <p:ext uri="{BB962C8B-B14F-4D97-AF65-F5344CB8AC3E}">
        <p14:creationId xmlns:p14="http://schemas.microsoft.com/office/powerpoint/2010/main" val="28580065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ATK Color 2012_01">
      <a:dk1>
        <a:srgbClr val="000000"/>
      </a:dk1>
      <a:lt1>
        <a:srgbClr val="FFFFFF"/>
      </a:lt1>
      <a:dk2>
        <a:srgbClr val="778242"/>
      </a:dk2>
      <a:lt2>
        <a:srgbClr val="9B1717"/>
      </a:lt2>
      <a:accent1>
        <a:srgbClr val="364086"/>
      </a:accent1>
      <a:accent2>
        <a:srgbClr val="EFEEEC"/>
      </a:accent2>
      <a:accent3>
        <a:srgbClr val="ADABA1"/>
      </a:accent3>
      <a:accent4>
        <a:srgbClr val="858274"/>
      </a:accent4>
      <a:accent5>
        <a:srgbClr val="FCA248"/>
      </a:accent5>
      <a:accent6>
        <a:srgbClr val="CDD773"/>
      </a:accent6>
      <a:hlink>
        <a:srgbClr val="364086"/>
      </a:hlink>
      <a:folHlink>
        <a:srgbClr val="A3AADA"/>
      </a:folHlink>
    </a:clrScheme>
    <a:fontScheme name="ATK Font 2012_0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cap="rnd" cmpd="sng" algn="ctr">
          <a:noFill/>
          <a:prstDash val="solid"/>
        </a:ln>
        <a:effectLst/>
      </a:spPr>
      <a:bodyPr lIns="73152" tIns="73152" rIns="73152" bIns="73152" rtlCol="0" anchor="ctr">
        <a:noAutofit/>
      </a:bodyPr>
      <a:lstStyle>
        <a:defPPr>
          <a:lnSpc>
            <a:spcPct val="90000"/>
          </a:lnSpc>
          <a:defRPr sz="1200" dirty="0">
            <a:solidFill>
              <a:srgbClr val="FFFFFF"/>
            </a:solidFill>
            <a:latin typeface="Arial" pitchFamily="34" charset="0"/>
            <a:ea typeface="ＭＳ Ｐゴシック" pitchFamily="50" charset="-128"/>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accent3"/>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6350" cap="flat">
          <a:noFill/>
          <a:miter lim="800000"/>
        </a:ln>
      </a:spPr>
      <a:bodyPr wrap="square" lIns="0" tIns="0" rIns="0" bIns="0" rtlCol="0" anchor="t" anchorCtr="0">
        <a:spAutoFit/>
      </a:bodyPr>
      <a:lstStyle>
        <a:defPPr>
          <a:lnSpc>
            <a:spcPct val="90000"/>
          </a:lnSpc>
          <a:spcBef>
            <a:spcPts val="600"/>
          </a:spcBef>
          <a:buClr>
            <a:schemeClr val="bg2"/>
          </a:buClr>
          <a:defRPr kumimoji="1" sz="1400" dirty="0" err="1" smtClean="0">
            <a:latin typeface="Arial "/>
            <a:ea typeface="ＭＳ Ｐゴシック" pitchFamily="50" charset="-128"/>
          </a:defRPr>
        </a:defPPr>
      </a:lstStyle>
    </a:txDef>
  </a:objectDefaults>
  <a:extraClrSchemeLst/>
  <a:custClrLst>
    <a:custClr name="Custom Color 1">
      <a:srgbClr val="9B1717"/>
    </a:custClr>
    <a:custClr name="Custom Color 2">
      <a:srgbClr val="DCDC00"/>
    </a:custClr>
    <a:custClr name="Custom Color 3">
      <a:srgbClr val="289055"/>
    </a:custClr>
  </a:custClrLst>
</a:theme>
</file>

<file path=ppt/theme/theme3.xml><?xml version="1.0" encoding="utf-8"?>
<a:theme xmlns:a="http://schemas.openxmlformats.org/drawingml/2006/main" name="1_Blank">
  <a:themeElements>
    <a:clrScheme name="ATK Color 2012_01">
      <a:dk1>
        <a:srgbClr val="000000"/>
      </a:dk1>
      <a:lt1>
        <a:srgbClr val="FFFFFF"/>
      </a:lt1>
      <a:dk2>
        <a:srgbClr val="778242"/>
      </a:dk2>
      <a:lt2>
        <a:srgbClr val="9B1717"/>
      </a:lt2>
      <a:accent1>
        <a:srgbClr val="364086"/>
      </a:accent1>
      <a:accent2>
        <a:srgbClr val="EFEEEC"/>
      </a:accent2>
      <a:accent3>
        <a:srgbClr val="ADABA1"/>
      </a:accent3>
      <a:accent4>
        <a:srgbClr val="858274"/>
      </a:accent4>
      <a:accent5>
        <a:srgbClr val="FCA248"/>
      </a:accent5>
      <a:accent6>
        <a:srgbClr val="CDD773"/>
      </a:accent6>
      <a:hlink>
        <a:srgbClr val="364086"/>
      </a:hlink>
      <a:folHlink>
        <a:srgbClr val="A3AADA"/>
      </a:folHlink>
    </a:clrScheme>
    <a:fontScheme name="ATK Font 2012_0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2700" cap="rnd" cmpd="sng" algn="ctr">
          <a:noFill/>
          <a:prstDash val="solid"/>
        </a:ln>
        <a:effectLst/>
      </a:spPr>
      <a:bodyPr lIns="73152" tIns="73152" rIns="73152" bIns="73152" rtlCol="0" anchor="ctr">
        <a:noAutofit/>
      </a:bodyPr>
      <a:lstStyle>
        <a:defPPr>
          <a:lnSpc>
            <a:spcPct val="90000"/>
          </a:lnSpc>
          <a:defRPr sz="1200" dirty="0">
            <a:solidFill>
              <a:srgbClr val="FFFFFF"/>
            </a:solidFill>
            <a:latin typeface="Arial" pitchFamily="34" charset="0"/>
            <a:ea typeface="ＭＳ Ｐゴシック" pitchFamily="50" charset="-128"/>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accent3"/>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6350" cap="flat">
          <a:noFill/>
          <a:miter lim="800000"/>
        </a:ln>
      </a:spPr>
      <a:bodyPr wrap="square" lIns="0" tIns="0" rIns="0" bIns="0" rtlCol="0" anchor="t" anchorCtr="0">
        <a:spAutoFit/>
      </a:bodyPr>
      <a:lstStyle>
        <a:defPPr>
          <a:lnSpc>
            <a:spcPct val="90000"/>
          </a:lnSpc>
          <a:spcBef>
            <a:spcPts val="600"/>
          </a:spcBef>
          <a:buClr>
            <a:schemeClr val="bg2"/>
          </a:buClr>
          <a:defRPr kumimoji="1" sz="1400" dirty="0" err="1" smtClean="0">
            <a:latin typeface="Arial "/>
            <a:ea typeface="ＭＳ Ｐゴシック" pitchFamily="50" charset="-128"/>
          </a:defRPr>
        </a:defPPr>
      </a:lstStyle>
    </a:txDef>
  </a:objectDefaults>
  <a:extraClrSchemeLst/>
  <a:custClrLst>
    <a:custClr name="Custom Color 1">
      <a:srgbClr val="9B1717"/>
    </a:custClr>
    <a:custClr name="Custom Color 2">
      <a:srgbClr val="DCDC00"/>
    </a:custClr>
    <a:custClr name="Custom Color 3">
      <a:srgbClr val="289055"/>
    </a:custClr>
  </a:custClr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10384</TotalTime>
  <Words>490</Words>
  <Application>Microsoft Office PowerPoint</Application>
  <PresentationFormat>A4 210 x 297 mm</PresentationFormat>
  <Paragraphs>81</Paragraphs>
  <Slides>6</Slides>
  <Notes>3</Notes>
  <HiddenSlides>0</HiddenSlides>
  <MMClips>0</MMClips>
  <ScaleCrop>false</ScaleCrop>
  <HeadingPairs>
    <vt:vector size="8" baseType="variant">
      <vt:variant>
        <vt:lpstr>使用されているフォント</vt:lpstr>
      </vt:variant>
      <vt:variant>
        <vt:i4>8</vt:i4>
      </vt:variant>
      <vt:variant>
        <vt:lpstr>テーマ</vt:lpstr>
      </vt:variant>
      <vt:variant>
        <vt:i4>3</vt:i4>
      </vt:variant>
      <vt:variant>
        <vt:lpstr>埋め込まれた OLE サーバー</vt:lpstr>
      </vt:variant>
      <vt:variant>
        <vt:i4>1</vt:i4>
      </vt:variant>
      <vt:variant>
        <vt:lpstr>スライド タイトル</vt:lpstr>
      </vt:variant>
      <vt:variant>
        <vt:i4>6</vt:i4>
      </vt:variant>
    </vt:vector>
  </HeadingPairs>
  <TitlesOfParts>
    <vt:vector size="18" baseType="lpstr">
      <vt:lpstr>HG丸ｺﾞｼｯｸM-PRO</vt:lpstr>
      <vt:lpstr>Meiryo UI</vt:lpstr>
      <vt:lpstr>ＭＳ Ｐゴシック</vt:lpstr>
      <vt:lpstr>Arial</vt:lpstr>
      <vt:lpstr>Calibri</vt:lpstr>
      <vt:lpstr>Georgia</vt:lpstr>
      <vt:lpstr>Times New Roman</vt:lpstr>
      <vt:lpstr>Wingdings</vt:lpstr>
      <vt:lpstr>Office ​​テーマ</vt:lpstr>
      <vt:lpstr>Blank</vt:lpstr>
      <vt:lpstr>1_Blank</vt:lpstr>
      <vt:lpstr>think-cell Slide</vt:lpstr>
      <vt:lpstr>（簡潔な補助事業名称を記載）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（簡潔な補助事業名称を記載）</dc:title>
  <dc:creator>m-yasuhisa</dc:creator>
  <cp:lastModifiedBy>m-yasuhisa</cp:lastModifiedBy>
  <cp:revision>501</cp:revision>
  <cp:lastPrinted>2015-06-19T07:09:23Z</cp:lastPrinted>
  <dcterms:created xsi:type="dcterms:W3CDTF">2013-09-09T14:53:54Z</dcterms:created>
  <dcterms:modified xsi:type="dcterms:W3CDTF">2016-04-07T09:22:21Z</dcterms:modified>
</cp:coreProperties>
</file>